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75" r:id="rId3"/>
    <p:sldId id="271" r:id="rId4"/>
    <p:sldId id="313" r:id="rId5"/>
    <p:sldId id="291" r:id="rId6"/>
    <p:sldId id="301" r:id="rId7"/>
    <p:sldId id="288" r:id="rId8"/>
    <p:sldId id="308" r:id="rId9"/>
    <p:sldId id="289" r:id="rId10"/>
    <p:sldId id="309" r:id="rId11"/>
    <p:sldId id="294" r:id="rId12"/>
    <p:sldId id="295" r:id="rId13"/>
    <p:sldId id="296" r:id="rId14"/>
    <p:sldId id="297" r:id="rId15"/>
    <p:sldId id="298" r:id="rId16"/>
    <p:sldId id="314" r:id="rId17"/>
    <p:sldId id="273" r:id="rId18"/>
    <p:sldId id="315" r:id="rId19"/>
    <p:sldId id="316" r:id="rId20"/>
    <p:sldId id="311" r:id="rId21"/>
    <p:sldId id="306" r:id="rId22"/>
    <p:sldId id="307" r:id="rId23"/>
    <p:sldId id="274" r:id="rId24"/>
    <p:sldId id="31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221"/>
    <a:srgbClr val="2020DF"/>
    <a:srgbClr val="FF0000"/>
    <a:srgbClr val="383838"/>
    <a:srgbClr val="CA3B35"/>
    <a:srgbClr val="DEDEDE"/>
    <a:srgbClr val="A9A9AA"/>
    <a:srgbClr val="C3BFBC"/>
    <a:srgbClr val="181818"/>
    <a:srgbClr val="F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88452-1468-4AF2-93CD-C2AF6F46C41C}" v="2" dt="2021-03-25T16:29:10.062"/>
    <p1510:client id="{5840FD05-DB4C-42AD-8133-74D815E80FBF}" v="510" dt="2021-03-25T16:03:19.143"/>
    <p1510:client id="{A5270203-0387-4F29-ADC3-FCD208346AFA}" v="17" dt="2021-03-25T16:25:51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42"/>
      </p:cViewPr>
      <p:guideLst>
        <p:guide orient="horz" pos="2160"/>
        <p:guide pos="42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rio Soares" userId="0be62d66f4bfa354" providerId="Windows Live" clId="Web-{03C88452-1468-4AF2-93CD-C2AF6F46C41C}"/>
    <pc:docChg chg="modSld">
      <pc:chgData name="Romario Soares" userId="0be62d66f4bfa354" providerId="Windows Live" clId="Web-{03C88452-1468-4AF2-93CD-C2AF6F46C41C}" dt="2021-03-25T16:29:10.062" v="0" actId="20577"/>
      <pc:docMkLst>
        <pc:docMk/>
      </pc:docMkLst>
      <pc:sldChg chg="modSp">
        <pc:chgData name="Romario Soares" userId="0be62d66f4bfa354" providerId="Windows Live" clId="Web-{03C88452-1468-4AF2-93CD-C2AF6F46C41C}" dt="2021-03-25T16:29:10.062" v="0" actId="20577"/>
        <pc:sldMkLst>
          <pc:docMk/>
          <pc:sldMk cId="551388620" sldId="299"/>
        </pc:sldMkLst>
        <pc:spChg chg="mod">
          <ac:chgData name="Romario Soares" userId="0be62d66f4bfa354" providerId="Windows Live" clId="Web-{03C88452-1468-4AF2-93CD-C2AF6F46C41C}" dt="2021-03-25T16:29:10.062" v="0" actId="20577"/>
          <ac:spMkLst>
            <pc:docMk/>
            <pc:sldMk cId="551388620" sldId="299"/>
            <ac:spMk id="8" creationId="{53A5D287-4289-4B70-83D0-B8F29E85F93C}"/>
          </ac:spMkLst>
        </pc:spChg>
      </pc:sldChg>
    </pc:docChg>
  </pc:docChgLst>
  <pc:docChgLst>
    <pc:chgData name="Romario Soares" userId="0be62d66f4bfa354" providerId="Windows Live" clId="Web-{5840FD05-DB4C-42AD-8133-74D815E80FBF}"/>
    <pc:docChg chg="addSld delSld modSld">
      <pc:chgData name="Romario Soares" userId="0be62d66f4bfa354" providerId="Windows Live" clId="Web-{5840FD05-DB4C-42AD-8133-74D815E80FBF}" dt="2021-03-25T16:03:19.143" v="509"/>
      <pc:docMkLst>
        <pc:docMk/>
      </pc:docMkLst>
      <pc:sldChg chg="del">
        <pc:chgData name="Romario Soares" userId="0be62d66f4bfa354" providerId="Windows Live" clId="Web-{5840FD05-DB4C-42AD-8133-74D815E80FBF}" dt="2021-03-25T15:42:33.912" v="2"/>
        <pc:sldMkLst>
          <pc:docMk/>
          <pc:sldMk cId="3452780120" sldId="257"/>
        </pc:sldMkLst>
      </pc:sldChg>
      <pc:sldChg chg="del">
        <pc:chgData name="Romario Soares" userId="0be62d66f4bfa354" providerId="Windows Live" clId="Web-{5840FD05-DB4C-42AD-8133-74D815E80FBF}" dt="2021-03-25T15:42:33.912" v="1"/>
        <pc:sldMkLst>
          <pc:docMk/>
          <pc:sldMk cId="1481655062" sldId="258"/>
        </pc:sldMkLst>
      </pc:sldChg>
      <pc:sldChg chg="del">
        <pc:chgData name="Romario Soares" userId="0be62d66f4bfa354" providerId="Windows Live" clId="Web-{5840FD05-DB4C-42AD-8133-74D815E80FBF}" dt="2021-03-25T15:42:48.038" v="3"/>
        <pc:sldMkLst>
          <pc:docMk/>
          <pc:sldMk cId="3810056178" sldId="260"/>
        </pc:sldMkLst>
      </pc:sldChg>
      <pc:sldChg chg="del">
        <pc:chgData name="Romario Soares" userId="0be62d66f4bfa354" providerId="Windows Live" clId="Web-{5840FD05-DB4C-42AD-8133-74D815E80FBF}" dt="2021-03-25T15:42:33.912" v="0"/>
        <pc:sldMkLst>
          <pc:docMk/>
          <pc:sldMk cId="933900898" sldId="270"/>
        </pc:sldMkLst>
      </pc:sldChg>
      <pc:sldChg chg="addSp delSp modSp modTransition">
        <pc:chgData name="Romario Soares" userId="0be62d66f4bfa354" providerId="Windows Live" clId="Web-{5840FD05-DB4C-42AD-8133-74D815E80FBF}" dt="2021-03-25T15:56:39.822" v="446"/>
        <pc:sldMkLst>
          <pc:docMk/>
          <pc:sldMk cId="3697639964" sldId="271"/>
        </pc:sldMkLst>
        <pc:spChg chg="add del ord">
          <ac:chgData name="Romario Soares" userId="0be62d66f4bfa354" providerId="Windows Live" clId="Web-{5840FD05-DB4C-42AD-8133-74D815E80FBF}" dt="2021-03-25T15:47:39.607" v="15"/>
          <ac:spMkLst>
            <pc:docMk/>
            <pc:sldMk cId="3697639964" sldId="271"/>
            <ac:spMk id="2" creationId="{00EA1264-257B-4B58-BB13-76BCAB961977}"/>
          </ac:spMkLst>
        </pc:spChg>
        <pc:spChg chg="add ord">
          <ac:chgData name="Romario Soares" userId="0be62d66f4bfa354" providerId="Windows Live" clId="Web-{5840FD05-DB4C-42AD-8133-74D815E80FBF}" dt="2021-03-25T15:48:16.092" v="18"/>
          <ac:spMkLst>
            <pc:docMk/>
            <pc:sldMk cId="3697639964" sldId="271"/>
            <ac:spMk id="5" creationId="{C655BAEE-7EB7-4A02-A863-8FE8A96FFF8B}"/>
          </ac:spMkLst>
        </pc:spChg>
      </pc:sldChg>
      <pc:sldChg chg="addSp delSp modSp modTransition">
        <pc:chgData name="Romario Soares" userId="0be62d66f4bfa354" providerId="Windows Live" clId="Web-{5840FD05-DB4C-42AD-8133-74D815E80FBF}" dt="2021-03-25T16:01:48.641" v="477" actId="1076"/>
        <pc:sldMkLst>
          <pc:docMk/>
          <pc:sldMk cId="251002711" sldId="273"/>
        </pc:sldMkLst>
        <pc:grpChg chg="add mod">
          <ac:chgData name="Romario Soares" userId="0be62d66f4bfa354" providerId="Windows Live" clId="Web-{5840FD05-DB4C-42AD-8133-74D815E80FBF}" dt="2021-03-25T16:01:48.641" v="477" actId="1076"/>
          <ac:grpSpMkLst>
            <pc:docMk/>
            <pc:sldMk cId="251002711" sldId="273"/>
            <ac:grpSpMk id="2" creationId="{A8B39BE7-5A18-4D6B-AA06-4C686402887F}"/>
          </ac:grpSpMkLst>
        </pc:grpChg>
        <pc:grpChg chg="del">
          <ac:chgData name="Romario Soares" userId="0be62d66f4bfa354" providerId="Windows Live" clId="Web-{5840FD05-DB4C-42AD-8133-74D815E80FBF}" dt="2021-03-25T16:01:40.375" v="475"/>
          <ac:grpSpMkLst>
            <pc:docMk/>
            <pc:sldMk cId="251002711" sldId="273"/>
            <ac:grpSpMk id="41" creationId="{00000000-0000-0000-0000-000000000000}"/>
          </ac:grpSpMkLst>
        </pc:grpChg>
      </pc:sldChg>
      <pc:sldChg chg="addSp delSp modTransition">
        <pc:chgData name="Romario Soares" userId="0be62d66f4bfa354" providerId="Windows Live" clId="Web-{5840FD05-DB4C-42AD-8133-74D815E80FBF}" dt="2021-03-25T16:03:19.143" v="509"/>
        <pc:sldMkLst>
          <pc:docMk/>
          <pc:sldMk cId="3374766276" sldId="274"/>
        </pc:sldMkLst>
        <pc:grpChg chg="add del">
          <ac:chgData name="Romario Soares" userId="0be62d66f4bfa354" providerId="Windows Live" clId="Web-{5840FD05-DB4C-42AD-8133-74D815E80FBF}" dt="2021-03-25T16:03:19.143" v="506"/>
          <ac:grpSpMkLst>
            <pc:docMk/>
            <pc:sldMk cId="3374766276" sldId="274"/>
            <ac:grpSpMk id="22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9.143" v="507"/>
          <ac:grpSpMkLst>
            <pc:docMk/>
            <pc:sldMk cId="3374766276" sldId="274"/>
            <ac:grpSpMk id="30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9.143" v="508"/>
          <ac:grpSpMkLst>
            <pc:docMk/>
            <pc:sldMk cId="3374766276" sldId="274"/>
            <ac:grpSpMk id="33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9.143" v="509"/>
          <ac:grpSpMkLst>
            <pc:docMk/>
            <pc:sldMk cId="3374766276" sldId="274"/>
            <ac:grpSpMk id="36" creationId="{00000000-0000-0000-0000-000000000000}"/>
          </ac:grpSpMkLst>
        </pc:grpChg>
        <pc:picChg chg="add del">
          <ac:chgData name="Romario Soares" userId="0be62d66f4bfa354" providerId="Windows Live" clId="Web-{5840FD05-DB4C-42AD-8133-74D815E80FBF}" dt="2021-03-25T16:03:19.143" v="505"/>
          <ac:picMkLst>
            <pc:docMk/>
            <pc:sldMk cId="3374766276" sldId="274"/>
            <ac:picMk id="20" creationId="{00000000-0000-0000-0000-000000000000}"/>
          </ac:picMkLst>
        </pc:picChg>
      </pc:sldChg>
      <pc:sldChg chg="addSp delSp modSp modTransition">
        <pc:chgData name="Romario Soares" userId="0be62d66f4bfa354" providerId="Windows Live" clId="Web-{5840FD05-DB4C-42AD-8133-74D815E80FBF}" dt="2021-03-25T15:58:57.856" v="452" actId="1076"/>
        <pc:sldMkLst>
          <pc:docMk/>
          <pc:sldMk cId="334188264" sldId="288"/>
        </pc:sldMkLst>
        <pc:grpChg chg="add mod">
          <ac:chgData name="Romario Soares" userId="0be62d66f4bfa354" providerId="Windows Live" clId="Web-{5840FD05-DB4C-42AD-8133-74D815E80FBF}" dt="2021-03-25T15:58:57.856" v="452" actId="1076"/>
          <ac:grpSpMkLst>
            <pc:docMk/>
            <pc:sldMk cId="334188264" sldId="288"/>
            <ac:grpSpMk id="5" creationId="{829B5EE2-84ED-46D9-8ABB-73E5203FCB0A}"/>
          </ac:grpSpMkLst>
        </pc:grpChg>
        <pc:grpChg chg="del">
          <ac:chgData name="Romario Soares" userId="0be62d66f4bfa354" providerId="Windows Live" clId="Web-{5840FD05-DB4C-42AD-8133-74D815E80FBF}" dt="2021-03-25T15:58:47.324" v="450"/>
          <ac:grpSpMkLst>
            <pc:docMk/>
            <pc:sldMk cId="334188264" sldId="288"/>
            <ac:grpSpMk id="41" creationId="{00000000-0000-0000-0000-000000000000}"/>
          </ac:grpSpMkLst>
        </pc:grpChg>
      </pc:sldChg>
      <pc:sldChg chg="addSp delSp modTransition">
        <pc:chgData name="Romario Soares" userId="0be62d66f4bfa354" providerId="Windows Live" clId="Web-{5840FD05-DB4C-42AD-8133-74D815E80FBF}" dt="2021-03-25T16:00:36.358" v="458"/>
        <pc:sldMkLst>
          <pc:docMk/>
          <pc:sldMk cId="991094411" sldId="289"/>
        </pc:sldMkLst>
        <pc:grpChg chg="add">
          <ac:chgData name="Romario Soares" userId="0be62d66f4bfa354" providerId="Windows Live" clId="Web-{5840FD05-DB4C-42AD-8133-74D815E80FBF}" dt="2021-03-25T16:00:36.358" v="458"/>
          <ac:grpSpMkLst>
            <pc:docMk/>
            <pc:sldMk cId="991094411" sldId="289"/>
            <ac:grpSpMk id="4" creationId="{BC1A94F4-118B-4A5F-BCEA-6C33FBB9C057}"/>
          </ac:grpSpMkLst>
        </pc:grpChg>
        <pc:grpChg chg="del">
          <ac:chgData name="Romario Soares" userId="0be62d66f4bfa354" providerId="Windows Live" clId="Web-{5840FD05-DB4C-42AD-8133-74D815E80FBF}" dt="2021-03-25T16:00:35.999" v="457"/>
          <ac:grpSpMkLst>
            <pc:docMk/>
            <pc:sldMk cId="991094411" sldId="289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0:57.280" v="466"/>
        <pc:sldMkLst>
          <pc:docMk/>
          <pc:sldMk cId="662739241" sldId="294"/>
        </pc:sldMkLst>
        <pc:grpChg chg="add del">
          <ac:chgData name="Romario Soares" userId="0be62d66f4bfa354" providerId="Windows Live" clId="Web-{5840FD05-DB4C-42AD-8133-74D815E80FBF}" dt="2021-03-25T16:00:52.874" v="464"/>
          <ac:grpSpMkLst>
            <pc:docMk/>
            <pc:sldMk cId="662739241" sldId="294"/>
            <ac:grpSpMk id="2" creationId="{9AA0EDA9-1284-4638-A1F7-5756DEC90A4E}"/>
          </ac:grpSpMkLst>
        </pc:grpChg>
        <pc:grpChg chg="add">
          <ac:chgData name="Romario Soares" userId="0be62d66f4bfa354" providerId="Windows Live" clId="Web-{5840FD05-DB4C-42AD-8133-74D815E80FBF}" dt="2021-03-25T16:00:57.280" v="466"/>
          <ac:grpSpMkLst>
            <pc:docMk/>
            <pc:sldMk cId="662739241" sldId="294"/>
            <ac:grpSpMk id="4" creationId="{DD9E5A45-F770-4978-9ADD-DEDD09345AD4}"/>
          </ac:grpSpMkLst>
        </pc:grpChg>
        <pc:grpChg chg="del">
          <ac:chgData name="Romario Soares" userId="0be62d66f4bfa354" providerId="Windows Live" clId="Web-{5840FD05-DB4C-42AD-8133-74D815E80FBF}" dt="2021-03-25T16:00:56.765" v="465"/>
          <ac:grpSpMkLst>
            <pc:docMk/>
            <pc:sldMk cId="662739241" sldId="294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04.984" v="468"/>
        <pc:sldMkLst>
          <pc:docMk/>
          <pc:sldMk cId="2507805005" sldId="295"/>
        </pc:sldMkLst>
        <pc:grpChg chg="add">
          <ac:chgData name="Romario Soares" userId="0be62d66f4bfa354" providerId="Windows Live" clId="Web-{5840FD05-DB4C-42AD-8133-74D815E80FBF}" dt="2021-03-25T16:01:04.984" v="468"/>
          <ac:grpSpMkLst>
            <pc:docMk/>
            <pc:sldMk cId="2507805005" sldId="295"/>
            <ac:grpSpMk id="3" creationId="{7EB8D211-93F6-45AC-A8FA-79B44316FA03}"/>
          </ac:grpSpMkLst>
        </pc:grpChg>
        <pc:grpChg chg="del">
          <ac:chgData name="Romario Soares" userId="0be62d66f4bfa354" providerId="Windows Live" clId="Web-{5840FD05-DB4C-42AD-8133-74D815E80FBF}" dt="2021-03-25T16:01:03.999" v="467"/>
          <ac:grpSpMkLst>
            <pc:docMk/>
            <pc:sldMk cId="2507805005" sldId="295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08.328" v="470"/>
        <pc:sldMkLst>
          <pc:docMk/>
          <pc:sldMk cId="3324659514" sldId="296"/>
        </pc:sldMkLst>
        <pc:grpChg chg="add">
          <ac:chgData name="Romario Soares" userId="0be62d66f4bfa354" providerId="Windows Live" clId="Web-{5840FD05-DB4C-42AD-8133-74D815E80FBF}" dt="2021-03-25T16:01:08.328" v="470"/>
          <ac:grpSpMkLst>
            <pc:docMk/>
            <pc:sldMk cId="3324659514" sldId="296"/>
            <ac:grpSpMk id="2" creationId="{0DE25083-35D7-413A-ACC9-632165E0F598}"/>
          </ac:grpSpMkLst>
        </pc:grpChg>
        <pc:grpChg chg="del">
          <ac:chgData name="Romario Soares" userId="0be62d66f4bfa354" providerId="Windows Live" clId="Web-{5840FD05-DB4C-42AD-8133-74D815E80FBF}" dt="2021-03-25T16:01:07.781" v="469"/>
          <ac:grpSpMkLst>
            <pc:docMk/>
            <pc:sldMk cId="3324659514" sldId="296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14.093" v="472"/>
        <pc:sldMkLst>
          <pc:docMk/>
          <pc:sldMk cId="2968667094" sldId="297"/>
        </pc:sldMkLst>
        <pc:grpChg chg="add">
          <ac:chgData name="Romario Soares" userId="0be62d66f4bfa354" providerId="Windows Live" clId="Web-{5840FD05-DB4C-42AD-8133-74D815E80FBF}" dt="2021-03-25T16:01:14.093" v="472"/>
          <ac:grpSpMkLst>
            <pc:docMk/>
            <pc:sldMk cId="2968667094" sldId="297"/>
            <ac:grpSpMk id="2" creationId="{EFA1182A-DE86-4C51-A4E6-074EA8ABA9A1}"/>
          </ac:grpSpMkLst>
        </pc:grpChg>
        <pc:grpChg chg="del">
          <ac:chgData name="Romario Soares" userId="0be62d66f4bfa354" providerId="Windows Live" clId="Web-{5840FD05-DB4C-42AD-8133-74D815E80FBF}" dt="2021-03-25T16:01:13.281" v="471"/>
          <ac:grpSpMkLst>
            <pc:docMk/>
            <pc:sldMk cId="2968667094" sldId="297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17.843" v="474"/>
        <pc:sldMkLst>
          <pc:docMk/>
          <pc:sldMk cId="2236184077" sldId="298"/>
        </pc:sldMkLst>
        <pc:grpChg chg="add">
          <ac:chgData name="Romario Soares" userId="0be62d66f4bfa354" providerId="Windows Live" clId="Web-{5840FD05-DB4C-42AD-8133-74D815E80FBF}" dt="2021-03-25T16:01:17.843" v="474"/>
          <ac:grpSpMkLst>
            <pc:docMk/>
            <pc:sldMk cId="2236184077" sldId="298"/>
            <ac:grpSpMk id="3" creationId="{8ECCAA12-6350-474D-8E9D-78A9CB47919F}"/>
          </ac:grpSpMkLst>
        </pc:grpChg>
        <pc:grpChg chg="del">
          <ac:chgData name="Romario Soares" userId="0be62d66f4bfa354" providerId="Windows Live" clId="Web-{5840FD05-DB4C-42AD-8133-74D815E80FBF}" dt="2021-03-25T16:01:17.453" v="473"/>
          <ac:grpSpMkLst>
            <pc:docMk/>
            <pc:sldMk cId="2236184077" sldId="298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06.704" v="483"/>
        <pc:sldMkLst>
          <pc:docMk/>
          <pc:sldMk cId="1205058504" sldId="302"/>
        </pc:sldMkLst>
        <pc:grpChg chg="add">
          <ac:chgData name="Romario Soares" userId="0be62d66f4bfa354" providerId="Windows Live" clId="Web-{5840FD05-DB4C-42AD-8133-74D815E80FBF}" dt="2021-03-25T16:02:06.704" v="483"/>
          <ac:grpSpMkLst>
            <pc:docMk/>
            <pc:sldMk cId="1205058504" sldId="302"/>
            <ac:grpSpMk id="6" creationId="{03F3FCC2-2F48-4EDA-93F4-5BCD22574DB2}"/>
          </ac:grpSpMkLst>
        </pc:grpChg>
        <pc:grpChg chg="del">
          <ac:chgData name="Romario Soares" userId="0be62d66f4bfa354" providerId="Windows Live" clId="Web-{5840FD05-DB4C-42AD-8133-74D815E80FBF}" dt="2021-03-25T16:02:06.313" v="482"/>
          <ac:grpSpMkLst>
            <pc:docMk/>
            <pc:sldMk cId="1205058504" sldId="302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03.204" v="481"/>
        <pc:sldMkLst>
          <pc:docMk/>
          <pc:sldMk cId="3787822304" sldId="303"/>
        </pc:sldMkLst>
        <pc:grpChg chg="add del">
          <ac:chgData name="Romario Soares" userId="0be62d66f4bfa354" providerId="Windows Live" clId="Web-{5840FD05-DB4C-42AD-8133-74D815E80FBF}" dt="2021-03-25T16:01:59.516" v="480"/>
          <ac:grpSpMkLst>
            <pc:docMk/>
            <pc:sldMk cId="3787822304" sldId="303"/>
            <ac:grpSpMk id="4" creationId="{578B21C9-B277-4C3F-86EF-FD4AA61F8CDE}"/>
          </ac:grpSpMkLst>
        </pc:grpChg>
        <pc:grpChg chg="add">
          <ac:chgData name="Romario Soares" userId="0be62d66f4bfa354" providerId="Windows Live" clId="Web-{5840FD05-DB4C-42AD-8133-74D815E80FBF}" dt="2021-03-25T16:02:03.204" v="481"/>
          <ac:grpSpMkLst>
            <pc:docMk/>
            <pc:sldMk cId="3787822304" sldId="303"/>
            <ac:grpSpMk id="5" creationId="{2F2F9D28-13C1-4646-875D-33B2046A2256}"/>
          </ac:grpSpMkLst>
        </pc:grpChg>
        <pc:grpChg chg="del">
          <ac:chgData name="Romario Soares" userId="0be62d66f4bfa354" providerId="Windows Live" clId="Web-{5840FD05-DB4C-42AD-8133-74D815E80FBF}" dt="2021-03-25T16:01:56.766" v="478"/>
          <ac:grpSpMkLst>
            <pc:docMk/>
            <pc:sldMk cId="3787822304" sldId="303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11.016" v="485"/>
        <pc:sldMkLst>
          <pc:docMk/>
          <pc:sldMk cId="3924447780" sldId="305"/>
        </pc:sldMkLst>
        <pc:grpChg chg="add">
          <ac:chgData name="Romario Soares" userId="0be62d66f4bfa354" providerId="Windows Live" clId="Web-{5840FD05-DB4C-42AD-8133-74D815E80FBF}" dt="2021-03-25T16:02:11.016" v="485"/>
          <ac:grpSpMkLst>
            <pc:docMk/>
            <pc:sldMk cId="3924447780" sldId="305"/>
            <ac:grpSpMk id="4" creationId="{CBFC41FD-962A-4FDD-A6EA-C59FDFDB8DAD}"/>
          </ac:grpSpMkLst>
        </pc:grpChg>
        <pc:grpChg chg="del">
          <ac:chgData name="Romario Soares" userId="0be62d66f4bfa354" providerId="Windows Live" clId="Web-{5840FD05-DB4C-42AD-8133-74D815E80FBF}" dt="2021-03-25T16:02:10.657" v="484"/>
          <ac:grpSpMkLst>
            <pc:docMk/>
            <pc:sldMk cId="3924447780" sldId="305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16.282" v="487"/>
        <pc:sldMkLst>
          <pc:docMk/>
          <pc:sldMk cId="1054495202" sldId="306"/>
        </pc:sldMkLst>
        <pc:grpChg chg="add">
          <ac:chgData name="Romario Soares" userId="0be62d66f4bfa354" providerId="Windows Live" clId="Web-{5840FD05-DB4C-42AD-8133-74D815E80FBF}" dt="2021-03-25T16:02:16.282" v="487"/>
          <ac:grpSpMkLst>
            <pc:docMk/>
            <pc:sldMk cId="1054495202" sldId="306"/>
            <ac:grpSpMk id="2" creationId="{28A27542-BCF6-4570-9730-1F9718B1A57D}"/>
          </ac:grpSpMkLst>
        </pc:grpChg>
        <pc:grpChg chg="del">
          <ac:chgData name="Romario Soares" userId="0be62d66f4bfa354" providerId="Windows Live" clId="Web-{5840FD05-DB4C-42AD-8133-74D815E80FBF}" dt="2021-03-25T16:02:15.751" v="486"/>
          <ac:grpSpMkLst>
            <pc:docMk/>
            <pc:sldMk cId="1054495202" sldId="306"/>
            <ac:grpSpMk id="41" creationId="{00000000-0000-0000-0000-000000000000}"/>
          </ac:grpSpMkLst>
        </pc:grpChg>
      </pc:sldChg>
      <pc:sldChg chg="addSp delSp modTransition">
        <pc:chgData name="Romario Soares" userId="0be62d66f4bfa354" providerId="Windows Live" clId="Web-{5840FD05-DB4C-42AD-8133-74D815E80FBF}" dt="2021-03-25T16:02:22.267" v="489"/>
        <pc:sldMkLst>
          <pc:docMk/>
          <pc:sldMk cId="281705693" sldId="307"/>
        </pc:sldMkLst>
        <pc:grpChg chg="add">
          <ac:chgData name="Romario Soares" userId="0be62d66f4bfa354" providerId="Windows Live" clId="Web-{5840FD05-DB4C-42AD-8133-74D815E80FBF}" dt="2021-03-25T16:02:22.267" v="489"/>
          <ac:grpSpMkLst>
            <pc:docMk/>
            <pc:sldMk cId="281705693" sldId="307"/>
            <ac:grpSpMk id="2" creationId="{90BAA6EB-63C0-48FB-9DD5-E0B00501FF47}"/>
          </ac:grpSpMkLst>
        </pc:grpChg>
        <pc:grpChg chg="del">
          <ac:chgData name="Romario Soares" userId="0be62d66f4bfa354" providerId="Windows Live" clId="Web-{5840FD05-DB4C-42AD-8133-74D815E80FBF}" dt="2021-03-25T16:02:21.907" v="488"/>
          <ac:grpSpMkLst>
            <pc:docMk/>
            <pc:sldMk cId="281705693" sldId="307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0:32.608" v="456"/>
        <pc:sldMkLst>
          <pc:docMk/>
          <pc:sldMk cId="1074777946" sldId="308"/>
        </pc:sldMkLst>
        <pc:grpChg chg="add">
          <ac:chgData name="Romario Soares" userId="0be62d66f4bfa354" providerId="Windows Live" clId="Web-{5840FD05-DB4C-42AD-8133-74D815E80FBF}" dt="2021-03-25T16:00:32.608" v="456"/>
          <ac:grpSpMkLst>
            <pc:docMk/>
            <pc:sldMk cId="1074777946" sldId="308"/>
            <ac:grpSpMk id="3" creationId="{D8E9785A-139F-4504-9E02-4BC6B78F528A}"/>
          </ac:grpSpMkLst>
        </pc:grpChg>
        <pc:grpChg chg="del">
          <ac:chgData name="Romario Soares" userId="0be62d66f4bfa354" providerId="Windows Live" clId="Web-{5840FD05-DB4C-42AD-8133-74D815E80FBF}" dt="2021-03-25T16:00:22.608" v="453"/>
          <ac:grpSpMkLst>
            <pc:docMk/>
            <pc:sldMk cId="1074777946" sldId="308"/>
            <ac:grpSpMk id="41" creationId="{00000000-0000-0000-0000-000000000000}"/>
          </ac:grpSpMkLst>
        </pc:grpChg>
        <pc:picChg chg="add del">
          <ac:chgData name="Romario Soares" userId="0be62d66f4bfa354" providerId="Windows Live" clId="Web-{5840FD05-DB4C-42AD-8133-74D815E80FBF}" dt="2021-03-25T16:00:32.202" v="455"/>
          <ac:picMkLst>
            <pc:docMk/>
            <pc:sldMk cId="1074777946" sldId="308"/>
            <ac:picMk id="2" creationId="{C4BF2AB5-4C10-4C20-9BA3-D6D8F82D16A4}"/>
          </ac:picMkLst>
        </pc:picChg>
      </pc:sldChg>
      <pc:sldChg chg="addSp delSp">
        <pc:chgData name="Romario Soares" userId="0be62d66f4bfa354" providerId="Windows Live" clId="Web-{5840FD05-DB4C-42AD-8133-74D815E80FBF}" dt="2021-03-25T16:00:46.749" v="462"/>
        <pc:sldMkLst>
          <pc:docMk/>
          <pc:sldMk cId="114079657" sldId="309"/>
        </pc:sldMkLst>
        <pc:grpChg chg="add del">
          <ac:chgData name="Romario Soares" userId="0be62d66f4bfa354" providerId="Windows Live" clId="Web-{5840FD05-DB4C-42AD-8133-74D815E80FBF}" dt="2021-03-25T16:00:43.843" v="460"/>
          <ac:grpSpMkLst>
            <pc:docMk/>
            <pc:sldMk cId="114079657" sldId="309"/>
            <ac:grpSpMk id="2" creationId="{3A43BA2A-9D58-4AD8-A4A6-F37B57F49B41}"/>
          </ac:grpSpMkLst>
        </pc:grpChg>
        <pc:grpChg chg="add">
          <ac:chgData name="Romario Soares" userId="0be62d66f4bfa354" providerId="Windows Live" clId="Web-{5840FD05-DB4C-42AD-8133-74D815E80FBF}" dt="2021-03-25T16:00:46.749" v="462"/>
          <ac:grpSpMkLst>
            <pc:docMk/>
            <pc:sldMk cId="114079657" sldId="309"/>
            <ac:grpSpMk id="3" creationId="{E0BFFD20-DA07-4A74-AE7F-99375DCE2DA6}"/>
          </ac:grpSpMkLst>
        </pc:grpChg>
        <pc:grpChg chg="del">
          <ac:chgData name="Romario Soares" userId="0be62d66f4bfa354" providerId="Windows Live" clId="Web-{5840FD05-DB4C-42AD-8133-74D815E80FBF}" dt="2021-03-25T16:00:46.030" v="461"/>
          <ac:grpSpMkLst>
            <pc:docMk/>
            <pc:sldMk cId="114079657" sldId="309"/>
            <ac:grpSpMk id="41" creationId="{00000000-0000-0000-0000-000000000000}"/>
          </ac:grpSpMkLst>
        </pc:grpChg>
      </pc:sldChg>
      <pc:sldChg chg="del mod modTransition modShow">
        <pc:chgData name="Romario Soares" userId="0be62d66f4bfa354" providerId="Windows Live" clId="Web-{5840FD05-DB4C-42AD-8133-74D815E80FBF}" dt="2021-03-25T15:56:46.181" v="447"/>
        <pc:sldMkLst>
          <pc:docMk/>
          <pc:sldMk cId="4156452920" sldId="310"/>
        </pc:sldMkLst>
      </pc:sldChg>
      <pc:sldChg chg="addSp delSp modTransition">
        <pc:chgData name="Romario Soares" userId="0be62d66f4bfa354" providerId="Windows Live" clId="Web-{5840FD05-DB4C-42AD-8133-74D815E80FBF}" dt="2021-03-25T16:03:14.799" v="504"/>
        <pc:sldMkLst>
          <pc:docMk/>
          <pc:sldMk cId="3111252985" sldId="312"/>
        </pc:sldMkLst>
        <pc:grpChg chg="add del">
          <ac:chgData name="Romario Soares" userId="0be62d66f4bfa354" providerId="Windows Live" clId="Web-{5840FD05-DB4C-42AD-8133-74D815E80FBF}" dt="2021-03-25T16:03:14.783" v="501"/>
          <ac:grpSpMkLst>
            <pc:docMk/>
            <pc:sldMk cId="3111252985" sldId="312"/>
            <ac:grpSpMk id="22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4.783" v="502"/>
          <ac:grpSpMkLst>
            <pc:docMk/>
            <pc:sldMk cId="3111252985" sldId="312"/>
            <ac:grpSpMk id="30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4.783" v="503"/>
          <ac:grpSpMkLst>
            <pc:docMk/>
            <pc:sldMk cId="3111252985" sldId="312"/>
            <ac:grpSpMk id="33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4.799" v="504"/>
          <ac:grpSpMkLst>
            <pc:docMk/>
            <pc:sldMk cId="3111252985" sldId="312"/>
            <ac:grpSpMk id="36" creationId="{00000000-0000-0000-0000-000000000000}"/>
          </ac:grpSpMkLst>
        </pc:grpChg>
        <pc:picChg chg="add del">
          <ac:chgData name="Romario Soares" userId="0be62d66f4bfa354" providerId="Windows Live" clId="Web-{5840FD05-DB4C-42AD-8133-74D815E80FBF}" dt="2021-03-25T16:03:14.783" v="500"/>
          <ac:picMkLst>
            <pc:docMk/>
            <pc:sldMk cId="3111252985" sldId="312"/>
            <ac:picMk id="20" creationId="{00000000-0000-0000-0000-000000000000}"/>
          </ac:picMkLst>
        </pc:picChg>
      </pc:sldChg>
      <pc:sldChg chg="addSp delSp modSp add replId addAnim delAnim modAnim">
        <pc:chgData name="Romario Soares" userId="0be62d66f4bfa354" providerId="Windows Live" clId="Web-{5840FD05-DB4C-42AD-8133-74D815E80FBF}" dt="2021-03-25T15:54:40.616" v="444"/>
        <pc:sldMkLst>
          <pc:docMk/>
          <pc:sldMk cId="3805605174" sldId="313"/>
        </pc:sldMkLst>
        <pc:spChg chg="add">
          <ac:chgData name="Romario Soares" userId="0be62d66f4bfa354" providerId="Windows Live" clId="Web-{5840FD05-DB4C-42AD-8133-74D815E80FBF}" dt="2021-03-25T15:54:40.616" v="444"/>
          <ac:spMkLst>
            <pc:docMk/>
            <pc:sldMk cId="3805605174" sldId="313"/>
            <ac:spMk id="2" creationId="{2AFBB8F3-7842-4E29-B39D-1A7B6E5FADC6}"/>
          </ac:spMkLst>
        </pc:spChg>
        <pc:spChg chg="mod ord">
          <ac:chgData name="Romario Soares" userId="0be62d66f4bfa354" providerId="Windows Live" clId="Web-{5840FD05-DB4C-42AD-8133-74D815E80FBF}" dt="2021-03-25T15:54:33.178" v="432" actId="1076"/>
          <ac:spMkLst>
            <pc:docMk/>
            <pc:sldMk cId="3805605174" sldId="313"/>
            <ac:spMk id="4" creationId="{00000000-0000-0000-0000-000000000000}"/>
          </ac:spMkLst>
        </pc:spChg>
        <pc:spChg chg="ord">
          <ac:chgData name="Romario Soares" userId="0be62d66f4bfa354" providerId="Windows Live" clId="Web-{5840FD05-DB4C-42AD-8133-74D815E80FBF}" dt="2021-03-25T15:49:32.906" v="71"/>
          <ac:spMkLst>
            <pc:docMk/>
            <pc:sldMk cId="3805605174" sldId="313"/>
            <ac:spMk id="5" creationId="{C655BAEE-7EB7-4A02-A863-8FE8A96FFF8B}"/>
          </ac:spMkLst>
        </pc:spChg>
        <pc:spChg chg="ord">
          <ac:chgData name="Romario Soares" userId="0be62d66f4bfa354" providerId="Windows Live" clId="Web-{5840FD05-DB4C-42AD-8133-74D815E80FBF}" dt="2021-03-25T15:49:14.312" v="55"/>
          <ac:spMkLst>
            <pc:docMk/>
            <pc:sldMk cId="3805605174" sldId="313"/>
            <ac:spMk id="45" creationId="{00000000-0000-0000-0000-000000000000}"/>
          </ac:spMkLst>
        </pc:spChg>
        <pc:spChg chg="mod ord">
          <ac:chgData name="Romario Soares" userId="0be62d66f4bfa354" providerId="Windows Live" clId="Web-{5840FD05-DB4C-42AD-8133-74D815E80FBF}" dt="2021-03-25T15:54:33.209" v="435" actId="1076"/>
          <ac:spMkLst>
            <pc:docMk/>
            <pc:sldMk cId="3805605174" sldId="313"/>
            <ac:spMk id="83" creationId="{00000000-0000-0000-0000-000000000000}"/>
          </ac:spMkLst>
        </pc:spChg>
        <pc:spChg chg="mod ord">
          <ac:chgData name="Romario Soares" userId="0be62d66f4bfa354" providerId="Windows Live" clId="Web-{5840FD05-DB4C-42AD-8133-74D815E80FBF}" dt="2021-03-25T15:54:33.225" v="437" actId="1076"/>
          <ac:spMkLst>
            <pc:docMk/>
            <pc:sldMk cId="3805605174" sldId="313"/>
            <ac:spMk id="97" creationId="{00000000-0000-0000-0000-000000000000}"/>
          </ac:spMkLst>
        </pc:spChg>
        <pc:spChg chg="mod ord">
          <ac:chgData name="Romario Soares" userId="0be62d66f4bfa354" providerId="Windows Live" clId="Web-{5840FD05-DB4C-42AD-8133-74D815E80FBF}" dt="2021-03-25T15:54:33.272" v="440" actId="1076"/>
          <ac:spMkLst>
            <pc:docMk/>
            <pc:sldMk cId="3805605174" sldId="313"/>
            <ac:spMk id="102" creationId="{00000000-0000-0000-0000-000000000000}"/>
          </ac:spMkLst>
        </pc:spChg>
        <pc:spChg chg="add del mod ord">
          <ac:chgData name="Romario Soares" userId="0be62d66f4bfa354" providerId="Windows Live" clId="Web-{5840FD05-DB4C-42AD-8133-74D815E80FBF}" dt="2021-03-25T15:52:22.441" v="413"/>
          <ac:spMkLst>
            <pc:docMk/>
            <pc:sldMk cId="3805605174" sldId="313"/>
            <ac:spMk id="108" creationId="{00000000-0000-0000-0000-000000000000}"/>
          </ac:spMkLst>
        </pc:spChg>
        <pc:spChg chg="add del mod ord">
          <ac:chgData name="Romario Soares" userId="0be62d66f4bfa354" providerId="Windows Live" clId="Web-{5840FD05-DB4C-42AD-8133-74D815E80FBF}" dt="2021-03-25T15:52:24.847" v="415"/>
          <ac:spMkLst>
            <pc:docMk/>
            <pc:sldMk cId="3805605174" sldId="313"/>
            <ac:spMk id="109" creationId="{00000000-0000-0000-0000-000000000000}"/>
          </ac:spMkLst>
        </pc:spChg>
        <pc:spChg chg="add del mod ord">
          <ac:chgData name="Romario Soares" userId="0be62d66f4bfa354" providerId="Windows Live" clId="Web-{5840FD05-DB4C-42AD-8133-74D815E80FBF}" dt="2021-03-25T15:52:23.519" v="414"/>
          <ac:spMkLst>
            <pc:docMk/>
            <pc:sldMk cId="3805605174" sldId="313"/>
            <ac:spMk id="110" creationId="{00000000-0000-0000-0000-000000000000}"/>
          </ac:spMkLst>
        </pc:spChg>
        <pc:grpChg chg="mod ord">
          <ac:chgData name="Romario Soares" userId="0be62d66f4bfa354" providerId="Windows Live" clId="Web-{5840FD05-DB4C-42AD-8133-74D815E80FBF}" dt="2021-03-25T15:54:33.209" v="434" actId="1076"/>
          <ac:grpSpMkLst>
            <pc:docMk/>
            <pc:sldMk cId="3805605174" sldId="313"/>
            <ac:grpSpMk id="18" creationId="{00000000-0000-0000-0000-000000000000}"/>
          </ac:grpSpMkLst>
        </pc:grpChg>
        <pc:grpChg chg="mod ord">
          <ac:chgData name="Romario Soares" userId="0be62d66f4bfa354" providerId="Windows Live" clId="Web-{5840FD05-DB4C-42AD-8133-74D815E80FBF}" dt="2021-03-25T15:54:33.272" v="439" actId="1076"/>
          <ac:grpSpMkLst>
            <pc:docMk/>
            <pc:sldMk cId="3805605174" sldId="313"/>
            <ac:grpSpMk id="21" creationId="{00000000-0000-0000-0000-000000000000}"/>
          </ac:grpSpMkLst>
        </pc:grpChg>
        <pc:grpChg chg="mod ord">
          <ac:chgData name="Romario Soares" userId="0be62d66f4bfa354" providerId="Windows Live" clId="Web-{5840FD05-DB4C-42AD-8133-74D815E80FBF}" dt="2021-03-25T15:54:33.334" v="443" actId="1076"/>
          <ac:grpSpMkLst>
            <pc:docMk/>
            <pc:sldMk cId="3805605174" sldId="313"/>
            <ac:grpSpMk id="25" creationId="{00000000-0000-0000-0000-000000000000}"/>
          </ac:grpSpMkLst>
        </pc:grpChg>
        <pc:grpChg chg="mod ord">
          <ac:chgData name="Romario Soares" userId="0be62d66f4bfa354" providerId="Windows Live" clId="Web-{5840FD05-DB4C-42AD-8133-74D815E80FBF}" dt="2021-03-25T15:54:33.319" v="442" actId="1076"/>
          <ac:grpSpMkLst>
            <pc:docMk/>
            <pc:sldMk cId="3805605174" sldId="313"/>
            <ac:grpSpMk id="107" creationId="{00000000-0000-0000-0000-000000000000}"/>
          </ac:grpSpMkLst>
        </pc:grpChg>
        <pc:cxnChg chg="mod ord">
          <ac:chgData name="Romario Soares" userId="0be62d66f4bfa354" providerId="Windows Live" clId="Web-{5840FD05-DB4C-42AD-8133-74D815E80FBF}" dt="2021-03-25T15:54:33.178" v="433" actId="1076"/>
          <ac:cxnSpMkLst>
            <pc:docMk/>
            <pc:sldMk cId="3805605174" sldId="313"/>
            <ac:cxnSpMk id="13" creationId="{00000000-0000-0000-0000-000000000000}"/>
          </ac:cxnSpMkLst>
        </pc:cxnChg>
        <pc:cxnChg chg="mod ord">
          <ac:chgData name="Romario Soares" userId="0be62d66f4bfa354" providerId="Windows Live" clId="Web-{5840FD05-DB4C-42AD-8133-74D815E80FBF}" dt="2021-03-25T15:54:33.225" v="436" actId="1076"/>
          <ac:cxnSpMkLst>
            <pc:docMk/>
            <pc:sldMk cId="3805605174" sldId="313"/>
            <ac:cxnSpMk id="84" creationId="{00000000-0000-0000-0000-000000000000}"/>
          </ac:cxnSpMkLst>
        </pc:cxnChg>
        <pc:cxnChg chg="mod ord">
          <ac:chgData name="Romario Soares" userId="0be62d66f4bfa354" providerId="Windows Live" clId="Web-{5840FD05-DB4C-42AD-8133-74D815E80FBF}" dt="2021-03-25T15:54:33.225" v="438" actId="1076"/>
          <ac:cxnSpMkLst>
            <pc:docMk/>
            <pc:sldMk cId="3805605174" sldId="313"/>
            <ac:cxnSpMk id="98" creationId="{00000000-0000-0000-0000-000000000000}"/>
          </ac:cxnSpMkLst>
        </pc:cxnChg>
        <pc:cxnChg chg="mod ord">
          <ac:chgData name="Romario Soares" userId="0be62d66f4bfa354" providerId="Windows Live" clId="Web-{5840FD05-DB4C-42AD-8133-74D815E80FBF}" dt="2021-03-25T15:54:33.288" v="441" actId="1076"/>
          <ac:cxnSpMkLst>
            <pc:docMk/>
            <pc:sldMk cId="3805605174" sldId="313"/>
            <ac:cxnSpMk id="103" creationId="{00000000-0000-0000-0000-000000000000}"/>
          </ac:cxnSpMkLst>
        </pc:cxnChg>
      </pc:sldChg>
    </pc:docChg>
  </pc:docChgLst>
  <pc:docChgLst>
    <pc:chgData name="Romario Soares" userId="0be62d66f4bfa354" providerId="Windows Live" clId="Web-{A5270203-0387-4F29-ADC3-FCD208346AFA}"/>
    <pc:docChg chg="modSld">
      <pc:chgData name="Romario Soares" userId="0be62d66f4bfa354" providerId="Windows Live" clId="Web-{A5270203-0387-4F29-ADC3-FCD208346AFA}" dt="2021-03-25T16:25:51.876" v="16"/>
      <pc:docMkLst>
        <pc:docMk/>
      </pc:docMkLst>
      <pc:sldChg chg="addSp delSp modSp addAnim delAnim">
        <pc:chgData name="Romario Soares" userId="0be62d66f4bfa354" providerId="Windows Live" clId="Web-{A5270203-0387-4F29-ADC3-FCD208346AFA}" dt="2021-03-25T16:25:51.876" v="16"/>
        <pc:sldMkLst>
          <pc:docMk/>
          <pc:sldMk cId="3697639964" sldId="271"/>
        </pc:sldMkLst>
        <pc:spChg chg="mod">
          <ac:chgData name="Romario Soares" userId="0be62d66f4bfa354" providerId="Windows Live" clId="Web-{A5270203-0387-4F29-ADC3-FCD208346AFA}" dt="2021-03-25T16:22:24.981" v="2"/>
          <ac:spMkLst>
            <pc:docMk/>
            <pc:sldMk cId="3697639964" sldId="271"/>
            <ac:spMk id="4" creationId="{00000000-0000-0000-0000-000000000000}"/>
          </ac:spMkLst>
        </pc:spChg>
        <pc:spChg chg="add del">
          <ac:chgData name="Romario Soares" userId="0be62d66f4bfa354" providerId="Windows Live" clId="Web-{A5270203-0387-4F29-ADC3-FCD208346AFA}" dt="2021-03-25T16:25:48.845" v="15"/>
          <ac:spMkLst>
            <pc:docMk/>
            <pc:sldMk cId="3697639964" sldId="271"/>
            <ac:spMk id="72" creationId="{3840486D-18D2-4388-A708-33FAD3A22922}"/>
          </ac:spMkLst>
        </pc:spChg>
        <pc:spChg chg="mod">
          <ac:chgData name="Romario Soares" userId="0be62d66f4bfa354" providerId="Windows Live" clId="Web-{A5270203-0387-4F29-ADC3-FCD208346AFA}" dt="2021-03-25T16:22:28.747" v="3"/>
          <ac:spMkLst>
            <pc:docMk/>
            <pc:sldMk cId="3697639964" sldId="271"/>
            <ac:spMk id="83" creationId="{00000000-0000-0000-0000-000000000000}"/>
          </ac:spMkLst>
        </pc:spChg>
        <pc:spChg chg="mod">
          <ac:chgData name="Romario Soares" userId="0be62d66f4bfa354" providerId="Windows Live" clId="Web-{A5270203-0387-4F29-ADC3-FCD208346AFA}" dt="2021-03-25T16:22:32.450" v="4"/>
          <ac:spMkLst>
            <pc:docMk/>
            <pc:sldMk cId="3697639964" sldId="271"/>
            <ac:spMk id="97" creationId="{00000000-0000-0000-0000-000000000000}"/>
          </ac:spMkLst>
        </pc:spChg>
        <pc:spChg chg="add del mod">
          <ac:chgData name="Romario Soares" userId="0be62d66f4bfa354" providerId="Windows Live" clId="Web-{A5270203-0387-4F29-ADC3-FCD208346AFA}" dt="2021-03-25T16:25:51.876" v="16"/>
          <ac:spMkLst>
            <pc:docMk/>
            <pc:sldMk cId="3697639964" sldId="271"/>
            <ac:spMk id="102" creationId="{00000000-0000-0000-0000-000000000000}"/>
          </ac:spMkLst>
        </pc:spChg>
        <pc:grpChg chg="del">
          <ac:chgData name="Romario Soares" userId="0be62d66f4bfa354" providerId="Windows Live" clId="Web-{A5270203-0387-4F29-ADC3-FCD208346AFA}" dt="2021-03-25T16:24:16.046" v="11"/>
          <ac:grpSpMkLst>
            <pc:docMk/>
            <pc:sldMk cId="3697639964" sldId="271"/>
            <ac:grpSpMk id="25" creationId="{00000000-0000-0000-0000-000000000000}"/>
          </ac:grpSpMkLst>
        </pc:grpChg>
        <pc:cxnChg chg="del">
          <ac:chgData name="Romario Soares" userId="0be62d66f4bfa354" providerId="Windows Live" clId="Web-{A5270203-0387-4F29-ADC3-FCD208346AFA}" dt="2021-03-25T16:24:17.218" v="12"/>
          <ac:cxnSpMkLst>
            <pc:docMk/>
            <pc:sldMk cId="3697639964" sldId="271"/>
            <ac:cxnSpMk id="103" creationId="{00000000-0000-0000-0000-000000000000}"/>
          </ac:cxnSpMkLst>
        </pc:cxnChg>
      </pc:sldChg>
      <pc:sldChg chg="modTransition">
        <pc:chgData name="Romario Soares" userId="0be62d66f4bfa354" providerId="Windows Live" clId="Web-{A5270203-0387-4F29-ADC3-FCD208346AFA}" dt="2021-03-25T16:23:05.388" v="10"/>
        <pc:sldMkLst>
          <pc:docMk/>
          <pc:sldMk cId="3224186816" sldId="275"/>
        </pc:sldMkLst>
      </pc:sldChg>
      <pc:sldChg chg="modTransition">
        <pc:chgData name="Romario Soares" userId="0be62d66f4bfa354" providerId="Windows Live" clId="Web-{A5270203-0387-4F29-ADC3-FCD208346AFA}" dt="2021-03-25T16:22:58.232" v="9"/>
        <pc:sldMkLst>
          <pc:docMk/>
          <pc:sldMk cId="2100556316" sldId="291"/>
        </pc:sldMkLst>
      </pc:sldChg>
      <pc:sldChg chg="modSp">
        <pc:chgData name="Romario Soares" userId="0be62d66f4bfa354" providerId="Windows Live" clId="Web-{A5270203-0387-4F29-ADC3-FCD208346AFA}" dt="2021-03-25T16:22:49.685" v="8"/>
        <pc:sldMkLst>
          <pc:docMk/>
          <pc:sldMk cId="3805605174" sldId="313"/>
        </pc:sldMkLst>
        <pc:spChg chg="mod">
          <ac:chgData name="Romario Soares" userId="0be62d66f4bfa354" providerId="Windows Live" clId="Web-{A5270203-0387-4F29-ADC3-FCD208346AFA}" dt="2021-03-25T16:22:43.169" v="6"/>
          <ac:spMkLst>
            <pc:docMk/>
            <pc:sldMk cId="3805605174" sldId="313"/>
            <ac:spMk id="83" creationId="{00000000-0000-0000-0000-000000000000}"/>
          </ac:spMkLst>
        </pc:spChg>
        <pc:spChg chg="mod">
          <ac:chgData name="Romario Soares" userId="0be62d66f4bfa354" providerId="Windows Live" clId="Web-{A5270203-0387-4F29-ADC3-FCD208346AFA}" dt="2021-03-25T16:22:46.513" v="7"/>
          <ac:spMkLst>
            <pc:docMk/>
            <pc:sldMk cId="3805605174" sldId="313"/>
            <ac:spMk id="97" creationId="{00000000-0000-0000-0000-000000000000}"/>
          </ac:spMkLst>
        </pc:spChg>
        <pc:spChg chg="mod">
          <ac:chgData name="Romario Soares" userId="0be62d66f4bfa354" providerId="Windows Live" clId="Web-{A5270203-0387-4F29-ADC3-FCD208346AFA}" dt="2021-03-25T16:22:49.685" v="8"/>
          <ac:spMkLst>
            <pc:docMk/>
            <pc:sldMk cId="3805605174" sldId="313"/>
            <ac:spMk id="10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83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3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49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4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589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735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0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30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532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1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58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25.png"/><Relationship Id="rId3" Type="http://schemas.microsoft.com/office/2007/relationships/hdphoto" Target="../media/hdphoto1.wdp"/><Relationship Id="rId21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slide" Target="slide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4.wdp"/><Relationship Id="rId10" Type="http://schemas.openxmlformats.org/officeDocument/2006/relationships/image" Target="../media/image8.png"/><Relationship Id="rId19" Type="http://schemas.microsoft.com/office/2007/relationships/hdphoto" Target="../media/hdphoto15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9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6.wdp"/><Relationship Id="rId10" Type="http://schemas.openxmlformats.org/officeDocument/2006/relationships/image" Target="../media/image8.png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microsoft.com/office/2007/relationships/hdphoto" Target="../media/hdphoto1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42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openxmlformats.org/officeDocument/2006/relationships/image" Target="../media/image50.png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openxmlformats.org/officeDocument/2006/relationships/image" Target="../media/image53.png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image" Target="../media/image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56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microsoft.com/office/2007/relationships/hdphoto" Target="../media/hdphoto20.wdp"/><Relationship Id="rId2" Type="http://schemas.openxmlformats.org/officeDocument/2006/relationships/image" Target="../media/image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56.png"/><Relationship Id="rId10" Type="http://schemas.openxmlformats.org/officeDocument/2006/relationships/image" Target="../media/image8.png"/><Relationship Id="rId19" Type="http://schemas.microsoft.com/office/2007/relationships/hdphoto" Target="../media/hdphoto21.wdp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openxmlformats.org/officeDocument/2006/relationships/image" Target="../media/image12.png"/><Relationship Id="rId3" Type="http://schemas.microsoft.com/office/2007/relationships/hdphoto" Target="../media/hdphoto2.wdp"/><Relationship Id="rId21" Type="http://schemas.openxmlformats.org/officeDocument/2006/relationships/image" Target="../media/image14.png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10" Type="http://schemas.openxmlformats.org/officeDocument/2006/relationships/image" Target="../media/image2.png"/><Relationship Id="rId19" Type="http://schemas.microsoft.com/office/2007/relationships/hdphoto" Target="../media/hdphoto8.wdp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Relationship Id="rId22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5.png"/><Relationship Id="rId18" Type="http://schemas.microsoft.com/office/2007/relationships/hdphoto" Target="../media/hdphoto1.wdp"/><Relationship Id="rId3" Type="http://schemas.microsoft.com/office/2007/relationships/hdphoto" Target="../media/hdphoto7.wdp"/><Relationship Id="rId21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17" Type="http://schemas.openxmlformats.org/officeDocument/2006/relationships/image" Target="../media/image2.png"/><Relationship Id="rId2" Type="http://schemas.openxmlformats.org/officeDocument/2006/relationships/image" Target="../media/image11.png"/><Relationship Id="rId16" Type="http://schemas.microsoft.com/office/2007/relationships/hdphoto" Target="../media/hdphoto5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24" Type="http://schemas.microsoft.com/office/2007/relationships/hdphoto" Target="../media/hdphoto10.wdp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23" Type="http://schemas.openxmlformats.org/officeDocument/2006/relationships/image" Target="../media/image15.png"/><Relationship Id="rId10" Type="http://schemas.microsoft.com/office/2007/relationships/hdphoto" Target="../media/hdphoto2.wdp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microsoft.com/office/2007/relationships/hdphoto" Target="../media/hdphoto4.wdp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microsoft.com/office/2007/relationships/hdphoto" Target="../media/hdphoto11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openxmlformats.org/officeDocument/2006/relationships/image" Target="../media/image20.png"/><Relationship Id="rId3" Type="http://schemas.microsoft.com/office/2007/relationships/hdphoto" Target="../media/hdphoto2.wdp"/><Relationship Id="rId21" Type="http://schemas.openxmlformats.org/officeDocument/2006/relationships/image" Target="../media/image22.png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23" Type="http://schemas.openxmlformats.org/officeDocument/2006/relationships/image" Target="../media/image23.png"/><Relationship Id="rId10" Type="http://schemas.openxmlformats.org/officeDocument/2006/relationships/image" Target="../media/image2.png"/><Relationship Id="rId19" Type="http://schemas.microsoft.com/office/2007/relationships/hdphoto" Target="../media/hdphoto12.wdp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Relationship Id="rId22" Type="http://schemas.microsoft.com/office/2007/relationships/hdphoto" Target="../media/hdphoto1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1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slide" Target="slide9.xml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4.wdp"/><Relationship Id="rId10" Type="http://schemas.openxmlformats.org/officeDocument/2006/relationships/image" Target="../media/image8.png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slide" Target="slide9.xml"/><Relationship Id="rId3" Type="http://schemas.microsoft.com/office/2007/relationships/hdphoto" Target="../media/hdphoto1.wdp"/><Relationship Id="rId21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14.wdp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5.wdp"/><Relationship Id="rId10" Type="http://schemas.openxmlformats.org/officeDocument/2006/relationships/image" Target="../media/image8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1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slide" Target="slide7.xml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4.wdp"/><Relationship Id="rId10" Type="http://schemas.openxmlformats.org/officeDocument/2006/relationships/image" Target="../media/image8.png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9">
            <a:extLst>
              <a:ext uri="{FF2B5EF4-FFF2-40B4-BE49-F238E27FC236}">
                <a16:creationId xmlns:a16="http://schemas.microsoft.com/office/drawing/2014/main" id="{615E0D3E-6206-40CF-84DE-4555FA69C764}"/>
              </a:ext>
            </a:extLst>
          </p:cNvPr>
          <p:cNvSpPr txBox="1"/>
          <p:nvPr/>
        </p:nvSpPr>
        <p:spPr>
          <a:xfrm>
            <a:off x="1464191" y="297501"/>
            <a:ext cx="10363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800" dirty="0" err="1">
                <a:solidFill>
                  <a:srgbClr val="404040"/>
                </a:solidFill>
                <a:latin typeface="Tw Cen MT" panose="020B0602020104020603" pitchFamily="34" charset="0"/>
              </a:rPr>
              <a:t>Projeto</a:t>
            </a:r>
            <a:r>
              <a:rPr lang="en-US" sz="9800" dirty="0">
                <a:solidFill>
                  <a:srgbClr val="404040"/>
                </a:solidFill>
                <a:latin typeface="Tw Cen MT" panose="020B0602020104020603" pitchFamily="34" charset="0"/>
              </a:rPr>
              <a:t> de </a:t>
            </a:r>
            <a:r>
              <a:rPr lang="en-US" sz="9800" dirty="0" err="1">
                <a:solidFill>
                  <a:srgbClr val="404040"/>
                </a:solidFill>
                <a:latin typeface="Tw Cen MT" panose="020B0602020104020603" pitchFamily="34" charset="0"/>
              </a:rPr>
              <a:t>Bloco</a:t>
            </a:r>
            <a:endParaRPr kumimoji="0" lang="en-US" sz="1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53A5D287-4289-4B70-83D0-B8F29E85F93C}"/>
              </a:ext>
            </a:extLst>
          </p:cNvPr>
          <p:cNvSpPr txBox="1"/>
          <p:nvPr/>
        </p:nvSpPr>
        <p:spPr>
          <a:xfrm>
            <a:off x="2493709" y="4552480"/>
            <a:ext cx="7772776" cy="19236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5D7373"/>
                </a:solidFill>
                <a:latin typeface="Tw Cen MT" panose="020B0602020104020603" pitchFamily="34" charset="0"/>
              </a:rPr>
              <a:t>Autores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A0A8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>
              <a:defRPr/>
            </a:pPr>
            <a:endParaRPr lang="pt-BR" sz="700" dirty="0" smtClean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pPr>
              <a:defRPr/>
            </a:pPr>
            <a:r>
              <a:rPr lang="pt-BR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Professor</a:t>
            </a:r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:				</a:t>
            </a:r>
            <a:r>
              <a:rPr lang="pt-BR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Coordenador</a:t>
            </a:r>
            <a:r>
              <a:rPr lang="en-US" sz="2800" dirty="0" smtClean="0">
                <a:solidFill>
                  <a:srgbClr val="5D7373"/>
                </a:solidFill>
                <a:latin typeface="Tw Cen MT" panose="020B0602020104020603" pitchFamily="34" charset="0"/>
              </a:rPr>
              <a:t>:</a:t>
            </a:r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  <a:p>
            <a:pPr>
              <a:defRPr/>
            </a:pPr>
            <a:r>
              <a:rPr lang="en-US" sz="2400" dirty="0" err="1">
                <a:solidFill>
                  <a:srgbClr val="00A0A8"/>
                </a:solidFill>
                <a:latin typeface="Tw Cen MT"/>
              </a:rPr>
              <a:t>Kleyton</a:t>
            </a:r>
            <a:r>
              <a:rPr lang="en-US" sz="2400" dirty="0">
                <a:solidFill>
                  <a:srgbClr val="00A0A8"/>
                </a:solidFill>
                <a:latin typeface="Tw Cen MT"/>
              </a:rPr>
              <a:t> </a:t>
            </a:r>
            <a:r>
              <a:rPr lang="en-US" sz="2400" dirty="0">
                <a:solidFill>
                  <a:srgbClr val="00A0A8"/>
                </a:solidFill>
                <a:latin typeface="Tw Cen MT"/>
              </a:rPr>
              <a:t>Cotta</a:t>
            </a:r>
            <a:r>
              <a:rPr lang="en-US" sz="2800" dirty="0">
                <a:solidFill>
                  <a:srgbClr val="00A0A8"/>
                </a:solidFill>
                <a:latin typeface="Tw Cen MT"/>
              </a:rPr>
              <a:t>			</a:t>
            </a:r>
            <a:r>
              <a:rPr lang="en-US" sz="2800" dirty="0" smtClean="0">
                <a:solidFill>
                  <a:srgbClr val="00A0A8"/>
                </a:solidFill>
                <a:latin typeface="Tw Cen MT"/>
              </a:rPr>
              <a:t>	</a:t>
            </a:r>
            <a:r>
              <a:rPr lang="en-US" sz="2400" dirty="0" smtClean="0">
                <a:solidFill>
                  <a:srgbClr val="00A0A8"/>
                </a:solidFill>
                <a:latin typeface="Tw Cen MT"/>
              </a:rPr>
              <a:t>Cassius Figueiredo</a:t>
            </a:r>
            <a:endParaRPr lang="en-US" sz="2400" dirty="0">
              <a:solidFill>
                <a:srgbClr val="00A0A8"/>
              </a:solidFill>
              <a:latin typeface="Tw Cen MT"/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EE55B79-A47A-487B-9143-EA1C73489AFF}"/>
              </a:ext>
            </a:extLst>
          </p:cNvPr>
          <p:cNvSpPr txBox="1"/>
          <p:nvPr/>
        </p:nvSpPr>
        <p:spPr>
          <a:xfrm>
            <a:off x="3987229" y="2669401"/>
            <a:ext cx="62843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PÓS GRADUAÇÃO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MIT - BIG DATA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srgbClr val="5D7373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92263" y="5005530"/>
            <a:ext cx="8307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A0A8"/>
                </a:solidFill>
                <a:latin typeface="Tw Cen MT" panose="020B0602020104020603" pitchFamily="34" charset="0"/>
              </a:rPr>
              <a:t>Cesar Mansur, Leonardo Arariba, Romario Soares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84" y="2371131"/>
            <a:ext cx="3280410" cy="1968246"/>
          </a:xfrm>
          <a:prstGeom prst="rect">
            <a:avLst/>
          </a:prstGeom>
        </p:spPr>
      </p:pic>
      <p:sp>
        <p:nvSpPr>
          <p:cNvPr id="26" name="Forma Livre 25"/>
          <p:cNvSpPr/>
          <p:nvPr/>
        </p:nvSpPr>
        <p:spPr>
          <a:xfrm rot="10800000">
            <a:off x="-485056" y="-9851917"/>
            <a:ext cx="1542197" cy="16865051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grpSp>
        <p:nvGrpSpPr>
          <p:cNvPr id="27" name="Agrupar 26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29" name="Elipse 28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Elipse 31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34" name="Imagem 33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Elipse 34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37" name="Elipse 36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29639" y="1661932"/>
            <a:ext cx="92324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200" dirty="0" smtClean="0">
                <a:solidFill>
                  <a:srgbClr val="404040"/>
                </a:solidFill>
                <a:latin typeface="Tw Cen MT" panose="020B0602020104020603" pitchFamily="34" charset="0"/>
              </a:rPr>
              <a:t>Indexação </a:t>
            </a:r>
            <a:r>
              <a:rPr lang="pt-BR" altLang="pt-BR" sz="3200" dirty="0">
                <a:solidFill>
                  <a:srgbClr val="404040"/>
                </a:solidFill>
                <a:latin typeface="Tw Cen MT" panose="020B0602020104020603" pitchFamily="34" charset="0"/>
              </a:rPr>
              <a:t>e Tratamento de Dados Heterogêneos: Valor </a:t>
            </a:r>
          </a:p>
        </p:txBody>
      </p:sp>
    </p:spTree>
    <p:extLst>
      <p:ext uri="{BB962C8B-B14F-4D97-AF65-F5344CB8AC3E}">
        <p14:creationId xmlns:p14="http://schemas.microsoft.com/office/powerpoint/2010/main" val="5513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7141652" y="1731450"/>
            <a:ext cx="2196298" cy="2192152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sp>
          <p:nvSpPr>
            <p:cNvPr id="46" name="Retângulo 45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383838"/>
                  </a:solidFill>
                </a:rPr>
                <a:t>Raw</a:t>
              </a:r>
              <a:r>
                <a:rPr lang="pt-BR" sz="2400" b="1" dirty="0">
                  <a:solidFill>
                    <a:srgbClr val="383838"/>
                  </a:solidFill>
                </a:rPr>
                <a:t> </a:t>
              </a:r>
              <a:r>
                <a:rPr lang="pt-BR" sz="2400" b="1" dirty="0" err="1">
                  <a:solidFill>
                    <a:srgbClr val="383838"/>
                  </a:solidFill>
                </a:rPr>
                <a:t>Fighter</a:t>
              </a:r>
              <a:r>
                <a:rPr lang="pt-BR" sz="2400" b="1" dirty="0">
                  <a:solidFill>
                    <a:srgbClr val="383838"/>
                  </a:solidFill>
                </a:rPr>
                <a:t/>
              </a:r>
              <a:br>
                <a:rPr lang="pt-BR" sz="2400" b="1" dirty="0">
                  <a:solidFill>
                    <a:srgbClr val="383838"/>
                  </a:solidFill>
                </a:rPr>
              </a:br>
              <a:r>
                <a:rPr lang="pt-BR" sz="2400" b="1" dirty="0" err="1">
                  <a:solidFill>
                    <a:srgbClr val="383838"/>
                  </a:solidFill>
                </a:rPr>
                <a:t>Details</a:t>
              </a:r>
              <a:endParaRPr lang="pt-BR" sz="2400" b="1" dirty="0">
                <a:solidFill>
                  <a:srgbClr val="383838"/>
                </a:solidFill>
              </a:endParaRPr>
            </a:p>
          </p:txBody>
        </p:sp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59" name="Imagem 58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60" name="CaixaDeTexto 59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DEDEDE"/>
                  </a:solidFill>
                </a:rPr>
                <a:t>Data</a:t>
              </a:r>
            </a:p>
          </p:txBody>
        </p:sp>
      </p:grpSp>
      <p:sp>
        <p:nvSpPr>
          <p:cNvPr id="73" name="CaixaDeTexto 72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</a:t>
            </a:r>
            <a:r>
              <a:rPr lang="pt-BR" sz="2000" b="1" dirty="0" smtClean="0">
                <a:solidFill>
                  <a:srgbClr val="DEDEDE"/>
                </a:solidFill>
              </a:rPr>
              <a:t>2019</a:t>
            </a:r>
            <a:endParaRPr lang="pt-BR" sz="2000" b="1" dirty="0">
              <a:solidFill>
                <a:srgbClr val="DEDEDE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17"/>
          <a:srcRect l="573" t="4304" r="711"/>
          <a:stretch/>
        </p:blipFill>
        <p:spPr>
          <a:xfrm>
            <a:off x="3996813" y="4623443"/>
            <a:ext cx="5127402" cy="159533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 rotWithShape="1">
          <a:blip r:embed="rId18">
            <a:biLevel thresh="2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2250148" y="4312402"/>
            <a:ext cx="59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Amostragem:</a:t>
            </a:r>
          </a:p>
        </p:txBody>
      </p:sp>
      <p:grpSp>
        <p:nvGrpSpPr>
          <p:cNvPr id="43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7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1635010" y="356029"/>
            <a:ext cx="74205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DEDEDE"/>
                </a:solidFill>
              </a:rPr>
              <a:t>Principais Tratamentos </a:t>
            </a:r>
            <a:r>
              <a:rPr lang="pt-BR" sz="3200" b="1" dirty="0">
                <a:solidFill>
                  <a:srgbClr val="DEDEDE"/>
                </a:solidFill>
              </a:rPr>
              <a:t>Realizados na Base</a:t>
            </a:r>
          </a:p>
        </p:txBody>
      </p:sp>
      <p:sp>
        <p:nvSpPr>
          <p:cNvPr id="71" name="CaixaDeTexto 70"/>
          <p:cNvSpPr txBox="1"/>
          <p:nvPr/>
        </p:nvSpPr>
        <p:spPr>
          <a:xfrm>
            <a:off x="2692275" y="1502593"/>
            <a:ext cx="73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Remoção dos registros da época em que não havia divisão de peso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2692276" y="2478977"/>
            <a:ext cx="595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Remoção dos registros de luta que terminaram em empate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2692276" y="3478007"/>
            <a:ext cx="806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Cruzamento de dados de Peso, Altura e Envergadura entre as bases.</a:t>
            </a: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225" b="55126" l="33271" r="39819">
                        <a14:foregroundMark x1="34398" y1="48299" x2="34398" y2="48299"/>
                        <a14:foregroundMark x1="36654" y1="47109" x2="36654" y2="47109"/>
                        <a14:foregroundMark x1="37406" y1="48639" x2="37406" y2="48639"/>
                        <a14:foregroundMark x1="37500" y1="50000" x2="37500" y2="50000"/>
                        <a14:foregroundMark x1="37406" y1="51361" x2="37406" y2="51361"/>
                        <a14:foregroundMark x1="36654" y1="52891" x2="36654" y2="52891"/>
                        <a14:foregroundMark x1="37406" y1="52891" x2="37406" y2="52891"/>
                        <a14:foregroundMark x1="37406" y1="47109" x2="37406" y2="47109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53" t="43987" r="59363" b="43636"/>
          <a:stretch/>
        </p:blipFill>
        <p:spPr>
          <a:xfrm>
            <a:off x="1870736" y="3273338"/>
            <a:ext cx="931696" cy="7786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01" b="98980" l="1365" r="96587">
                        <a14:foregroundMark x1="44027" y1="56803" x2="44027" y2="56803"/>
                        <a14:foregroundMark x1="50171" y1="56122" x2="50171" y2="56122"/>
                        <a14:foregroundMark x1="55290" y1="55102" x2="55290" y2="55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4" t="15567" r="22580" b="21607"/>
          <a:stretch/>
        </p:blipFill>
        <p:spPr>
          <a:xfrm>
            <a:off x="1919646" y="1310811"/>
            <a:ext cx="693175" cy="766917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1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01" b="98980" l="1365" r="96587">
                        <a14:foregroundMark x1="44027" y1="56803" x2="44027" y2="56803"/>
                        <a14:foregroundMark x1="50171" y1="56122" x2="50171" y2="56122"/>
                        <a14:foregroundMark x1="55290" y1="55102" x2="55290" y2="55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4" t="15567" r="22580" b="21607"/>
          <a:stretch/>
        </p:blipFill>
        <p:spPr>
          <a:xfrm>
            <a:off x="1919646" y="2204738"/>
            <a:ext cx="693175" cy="766917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2692275" y="4456467"/>
            <a:ext cx="84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Conversão </a:t>
            </a:r>
            <a:r>
              <a:rPr lang="pt-BR" b="1" dirty="0" smtClean="0">
                <a:solidFill>
                  <a:srgbClr val="DEDEDE"/>
                </a:solidFill>
              </a:rPr>
              <a:t>dos atributos de Altura e Envergadura de pés/polegadas para centímetros</a:t>
            </a:r>
            <a:endParaRPr lang="pt-BR" b="1" dirty="0">
              <a:solidFill>
                <a:srgbClr val="DEDEDE"/>
              </a:solidFill>
            </a:endParaRPr>
          </a:p>
        </p:txBody>
      </p:sp>
      <p:pic>
        <p:nvPicPr>
          <p:cNvPr id="82" name="Imagem 8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3" y="4353690"/>
            <a:ext cx="549122" cy="549122"/>
          </a:xfrm>
          <a:prstGeom prst="rect">
            <a:avLst/>
          </a:prstGeom>
        </p:spPr>
      </p:pic>
      <p:grpSp>
        <p:nvGrpSpPr>
          <p:cNvPr id="41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2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3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" name="CaixaDeTexto 43"/>
          <p:cNvSpPr txBox="1"/>
          <p:nvPr/>
        </p:nvSpPr>
        <p:spPr>
          <a:xfrm>
            <a:off x="2692275" y="5407043"/>
            <a:ext cx="84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Conversão </a:t>
            </a:r>
            <a:r>
              <a:rPr lang="pt-BR" b="1" dirty="0" smtClean="0">
                <a:solidFill>
                  <a:srgbClr val="DEDEDE"/>
                </a:solidFill>
              </a:rPr>
              <a:t>dos atributos de Postura (</a:t>
            </a:r>
            <a:r>
              <a:rPr lang="pt-BR" b="1" dirty="0" err="1" smtClean="0">
                <a:solidFill>
                  <a:srgbClr val="DEDEDE"/>
                </a:solidFill>
              </a:rPr>
              <a:t>Stance</a:t>
            </a:r>
            <a:r>
              <a:rPr lang="pt-BR" b="1" dirty="0" smtClean="0">
                <a:solidFill>
                  <a:srgbClr val="DEDEDE"/>
                </a:solidFill>
              </a:rPr>
              <a:t>) de categórico </a:t>
            </a:r>
            <a:r>
              <a:rPr lang="pt-BR" b="1" dirty="0">
                <a:solidFill>
                  <a:srgbClr val="DEDEDE"/>
                </a:solidFill>
              </a:rPr>
              <a:t>para </a:t>
            </a:r>
            <a:r>
              <a:rPr lang="pt-BR" b="1" dirty="0" smtClean="0">
                <a:solidFill>
                  <a:srgbClr val="DEDEDE"/>
                </a:solidFill>
              </a:rPr>
              <a:t>numérico</a:t>
            </a:r>
            <a:endParaRPr lang="pt-BR" b="1" dirty="0">
              <a:solidFill>
                <a:srgbClr val="DEDEDE"/>
              </a:solidFill>
            </a:endParaRPr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3" y="5304266"/>
            <a:ext cx="549122" cy="5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3164230" y="3806264"/>
            <a:ext cx="3615983" cy="3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>
              <a:solidFill>
                <a:srgbClr val="DEDEDE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1085" y="1020201"/>
            <a:ext cx="6505575" cy="5572125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1635009" y="269208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Mapa de Calor – Correlação das Variáveis do “Lutador Vermelho”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8846038" y="1307871"/>
            <a:ext cx="2905431" cy="2123658"/>
            <a:chOff x="8846038" y="1307871"/>
            <a:chExt cx="2905431" cy="2123658"/>
          </a:xfrm>
        </p:grpSpPr>
        <p:sp>
          <p:nvSpPr>
            <p:cNvPr id="2" name="Retângulo 1"/>
            <p:cNvSpPr/>
            <p:nvPr/>
          </p:nvSpPr>
          <p:spPr>
            <a:xfrm>
              <a:off x="8846038" y="1677203"/>
              <a:ext cx="289736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DEDEDE"/>
                  </a:solidFill>
                </a:rPr>
                <a:t>Cada quadrado mostra a correlação entre as variáveis ​​em cada eixo.</a:t>
              </a:r>
            </a:p>
            <a:p>
              <a:r>
                <a:rPr lang="pt-BR" dirty="0">
                  <a:solidFill>
                    <a:srgbClr val="DEDEDE"/>
                  </a:solidFill>
                </a:rPr>
                <a:t>Quanto mais escura for a cor, maior é a correlação entre as duas variáveis.</a:t>
              </a: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8846038" y="1307871"/>
              <a:ext cx="2905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Como  Interpretar?</a:t>
              </a:r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8846038" y="3927398"/>
            <a:ext cx="2928246" cy="2089093"/>
            <a:chOff x="8846038" y="3927398"/>
            <a:chExt cx="2928246" cy="2089093"/>
          </a:xfrm>
        </p:grpSpPr>
        <p:sp>
          <p:nvSpPr>
            <p:cNvPr id="4" name="Retângulo 3"/>
            <p:cNvSpPr/>
            <p:nvPr/>
          </p:nvSpPr>
          <p:spPr>
            <a:xfrm>
              <a:off x="8846038" y="4262165"/>
              <a:ext cx="2920181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DEDEDE"/>
                  </a:solidFill>
                </a:rPr>
                <a:t>Analisando as variáveis pelo mapa de calor, selecionamos aquelas que julgamos serem mais relevantes para o processo e removemos redundâncias.</a:t>
              </a: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8868853" y="3927398"/>
              <a:ext cx="2905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Ação pós - análise:</a:t>
              </a: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3908077" y="1035441"/>
            <a:ext cx="2872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Red</a:t>
            </a:r>
            <a:r>
              <a:rPr lang="pt-BR" sz="1400" b="1" dirty="0"/>
              <a:t> </a:t>
            </a:r>
            <a:r>
              <a:rPr lang="pt-BR" sz="1400" b="1" dirty="0" err="1"/>
              <a:t>Fighter</a:t>
            </a:r>
            <a:r>
              <a:rPr lang="pt-BR" sz="1400" b="1" dirty="0"/>
              <a:t> </a:t>
            </a:r>
            <a:r>
              <a:rPr lang="pt-BR" sz="1400" b="1" dirty="0" err="1"/>
              <a:t>Correlation</a:t>
            </a:r>
            <a:r>
              <a:rPr lang="pt-BR" sz="1400" b="1" dirty="0"/>
              <a:t> </a:t>
            </a:r>
            <a:r>
              <a:rPr lang="pt-BR" sz="1400" b="1" dirty="0" err="1"/>
              <a:t>Heatmap</a:t>
            </a:r>
            <a:endParaRPr lang="pt-BR" sz="1400" b="1" dirty="0"/>
          </a:p>
        </p:txBody>
      </p:sp>
      <p:grpSp>
        <p:nvGrpSpPr>
          <p:cNvPr id="18" name="Agrupar 17"/>
          <p:cNvGrpSpPr/>
          <p:nvPr/>
        </p:nvGrpSpPr>
        <p:grpSpPr>
          <a:xfrm>
            <a:off x="5094404" y="2136722"/>
            <a:ext cx="1806914" cy="1877183"/>
            <a:chOff x="5094404" y="2136722"/>
            <a:chExt cx="1806914" cy="1877183"/>
          </a:xfrm>
        </p:grpSpPr>
        <p:sp>
          <p:nvSpPr>
            <p:cNvPr id="9" name="Retângulo 8"/>
            <p:cNvSpPr/>
            <p:nvPr/>
          </p:nvSpPr>
          <p:spPr>
            <a:xfrm>
              <a:off x="6296424" y="2136722"/>
              <a:ext cx="604894" cy="604894"/>
            </a:xfrm>
            <a:prstGeom prst="rect">
              <a:avLst/>
            </a:prstGeom>
            <a:solidFill>
              <a:srgbClr val="CA3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094404" y="2266963"/>
              <a:ext cx="122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R_Reach_cms</a:t>
              </a:r>
              <a:endParaRPr lang="pt-BR" sz="1400" dirty="0"/>
            </a:p>
          </p:txBody>
        </p:sp>
        <p:sp>
          <p:nvSpPr>
            <p:cNvPr id="53" name="CaixaDeTexto 52"/>
            <p:cNvSpPr txBox="1"/>
            <p:nvPr/>
          </p:nvSpPr>
          <p:spPr>
            <a:xfrm rot="16200000">
              <a:off x="5959145" y="3247633"/>
              <a:ext cx="1224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R_Height_cms</a:t>
              </a:r>
              <a:endParaRPr lang="pt-BR" sz="1400" dirty="0"/>
            </a:p>
          </p:txBody>
        </p:sp>
      </p:grp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64" t="-1604" r="14089" b="29082"/>
          <a:stretch/>
        </p:blipFill>
        <p:spPr>
          <a:xfrm>
            <a:off x="7293075" y="4669223"/>
            <a:ext cx="611848" cy="572999"/>
          </a:xfrm>
          <a:prstGeom prst="rect">
            <a:avLst/>
          </a:prstGeom>
        </p:spPr>
      </p:pic>
      <p:cxnSp>
        <p:nvCxnSpPr>
          <p:cNvPr id="54" name="Conector reto 53"/>
          <p:cNvCxnSpPr/>
          <p:nvPr/>
        </p:nvCxnSpPr>
        <p:spPr>
          <a:xfrm flipH="1">
            <a:off x="7388942" y="5058697"/>
            <a:ext cx="73742" cy="33921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6921709" y="2439169"/>
            <a:ext cx="540975" cy="22640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9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0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0780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Arredondado 56"/>
          <p:cNvSpPr/>
          <p:nvPr/>
        </p:nvSpPr>
        <p:spPr>
          <a:xfrm>
            <a:off x="1744863" y="4922314"/>
            <a:ext cx="7143514" cy="1874987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3164230" y="3806264"/>
            <a:ext cx="3615983" cy="3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>
              <a:solidFill>
                <a:srgbClr val="DEDEDE"/>
              </a:solidFill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1635009" y="17827"/>
            <a:ext cx="63438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Distribuição dos dados por colunas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0069" y="722537"/>
            <a:ext cx="7058980" cy="4000621"/>
          </a:xfrm>
          <a:prstGeom prst="rect">
            <a:avLst/>
          </a:prstGeom>
        </p:spPr>
      </p:pic>
      <p:grpSp>
        <p:nvGrpSpPr>
          <p:cNvPr id="50" name="Agrupar 49"/>
          <p:cNvGrpSpPr/>
          <p:nvPr/>
        </p:nvGrpSpPr>
        <p:grpSpPr>
          <a:xfrm>
            <a:off x="9141005" y="1415385"/>
            <a:ext cx="2905431" cy="1569661"/>
            <a:chOff x="8846038" y="1307871"/>
            <a:chExt cx="2905431" cy="1569661"/>
          </a:xfrm>
        </p:grpSpPr>
        <p:sp>
          <p:nvSpPr>
            <p:cNvPr id="53" name="Retângulo 52"/>
            <p:cNvSpPr/>
            <p:nvPr/>
          </p:nvSpPr>
          <p:spPr>
            <a:xfrm>
              <a:off x="8846038" y="1677203"/>
              <a:ext cx="253971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DEDEDE"/>
                  </a:solidFill>
                </a:rPr>
                <a:t>Áreas em branco indicam a ausência de dados nas colunas referenciadas, ou seja, valores nulos.</a:t>
              </a: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8846038" y="1307871"/>
              <a:ext cx="2905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Como  Interpretar?</a:t>
              </a: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64" t="-1604" r="14089" b="29082"/>
          <a:stretch/>
        </p:blipFill>
        <p:spPr>
          <a:xfrm flipH="1">
            <a:off x="4454138" y="4895845"/>
            <a:ext cx="628529" cy="572999"/>
          </a:xfrm>
          <a:prstGeom prst="rect">
            <a:avLst/>
          </a:prstGeom>
        </p:spPr>
      </p:pic>
      <p:cxnSp>
        <p:nvCxnSpPr>
          <p:cNvPr id="59" name="Conector reto 58"/>
          <p:cNvCxnSpPr/>
          <p:nvPr/>
        </p:nvCxnSpPr>
        <p:spPr>
          <a:xfrm>
            <a:off x="4867670" y="5332859"/>
            <a:ext cx="0" cy="21216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ângulo 61"/>
          <p:cNvSpPr/>
          <p:nvPr/>
        </p:nvSpPr>
        <p:spPr>
          <a:xfrm>
            <a:off x="9163746" y="3799440"/>
            <a:ext cx="2920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EDEDE"/>
                </a:solidFill>
              </a:rPr>
              <a:t>1 - Remoção de linhas onde Altura, Peso, Idade e </a:t>
            </a:r>
            <a:r>
              <a:rPr lang="pt-BR" dirty="0" err="1">
                <a:solidFill>
                  <a:srgbClr val="DEDEDE"/>
                </a:solidFill>
              </a:rPr>
              <a:t>Stance</a:t>
            </a:r>
            <a:r>
              <a:rPr lang="pt-BR" dirty="0">
                <a:solidFill>
                  <a:srgbClr val="DEDEDE"/>
                </a:solidFill>
              </a:rPr>
              <a:t> são nulos.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9186561" y="3464673"/>
            <a:ext cx="290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Ações pós - análise:</a:t>
            </a:r>
          </a:p>
        </p:txBody>
      </p:sp>
      <p:grpSp>
        <p:nvGrpSpPr>
          <p:cNvPr id="114" name="Agrupar 113"/>
          <p:cNvGrpSpPr/>
          <p:nvPr/>
        </p:nvGrpSpPr>
        <p:grpSpPr>
          <a:xfrm>
            <a:off x="4606177" y="1363275"/>
            <a:ext cx="3448075" cy="3310237"/>
            <a:chOff x="4606177" y="1363275"/>
            <a:chExt cx="3448075" cy="3310237"/>
          </a:xfrm>
        </p:grpSpPr>
        <p:grpSp>
          <p:nvGrpSpPr>
            <p:cNvPr id="113" name="Agrupar 112"/>
            <p:cNvGrpSpPr/>
            <p:nvPr/>
          </p:nvGrpSpPr>
          <p:grpSpPr>
            <a:xfrm>
              <a:off x="4606177" y="1363275"/>
              <a:ext cx="3311420" cy="3310237"/>
              <a:chOff x="4606177" y="1363275"/>
              <a:chExt cx="3311420" cy="3310237"/>
            </a:xfrm>
          </p:grpSpPr>
          <p:sp>
            <p:nvSpPr>
              <p:cNvPr id="70" name="Retângulo 69"/>
              <p:cNvSpPr/>
              <p:nvPr/>
            </p:nvSpPr>
            <p:spPr>
              <a:xfrm>
                <a:off x="7267390" y="1363275"/>
                <a:ext cx="133761" cy="33102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606177" y="1363275"/>
                <a:ext cx="133761" cy="33102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7783836" y="1363275"/>
                <a:ext cx="133761" cy="33102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8" name="Retângulo 77"/>
            <p:cNvSpPr/>
            <p:nvPr/>
          </p:nvSpPr>
          <p:spPr>
            <a:xfrm>
              <a:off x="7920491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9186561" y="3834005"/>
            <a:ext cx="2740089" cy="1754326"/>
          </a:xfrm>
          <a:prstGeom prst="rect">
            <a:avLst/>
          </a:prstGeom>
          <a:solidFill>
            <a:srgbClr val="C1022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EDEDE"/>
                </a:solidFill>
              </a:rPr>
              <a:t>2- </a:t>
            </a:r>
            <a:r>
              <a:rPr lang="pt-BR" dirty="0" err="1">
                <a:solidFill>
                  <a:srgbClr val="DEDEDE"/>
                </a:solidFill>
              </a:rPr>
              <a:t>Remoçao</a:t>
            </a:r>
            <a:r>
              <a:rPr lang="pt-BR" dirty="0">
                <a:solidFill>
                  <a:srgbClr val="DEDEDE"/>
                </a:solidFill>
              </a:rPr>
              <a:t> das colunas, </a:t>
            </a:r>
            <a:r>
              <a:rPr lang="pt-BR" dirty="0" err="1">
                <a:solidFill>
                  <a:srgbClr val="DEDEDE"/>
                </a:solidFill>
              </a:rPr>
              <a:t>avg_DISTANCE_att</a:t>
            </a:r>
            <a:r>
              <a:rPr lang="pt-BR" dirty="0">
                <a:solidFill>
                  <a:srgbClr val="DEDEDE"/>
                </a:solidFill>
              </a:rPr>
              <a:t>, </a:t>
            </a:r>
            <a:r>
              <a:rPr lang="pt-BR" dirty="0" err="1">
                <a:solidFill>
                  <a:srgbClr val="DEDEDE"/>
                </a:solidFill>
              </a:rPr>
              <a:t>avg_DISTANCE_landed</a:t>
            </a:r>
            <a:r>
              <a:rPr lang="pt-BR" dirty="0">
                <a:solidFill>
                  <a:srgbClr val="DEDEDE"/>
                </a:solidFill>
              </a:rPr>
              <a:t>, </a:t>
            </a:r>
            <a:r>
              <a:rPr lang="pt-BR" dirty="0" err="1">
                <a:solidFill>
                  <a:srgbClr val="DEDEDE"/>
                </a:solidFill>
              </a:rPr>
              <a:t>avg_SIG_STR_att</a:t>
            </a:r>
            <a:r>
              <a:rPr lang="pt-BR" dirty="0">
                <a:solidFill>
                  <a:srgbClr val="DEDEDE"/>
                </a:solidFill>
              </a:rPr>
              <a:t>, pois a quantidade de nulos é muito grande</a:t>
            </a:r>
            <a:endParaRPr lang="pt-BR" dirty="0"/>
          </a:p>
        </p:txBody>
      </p:sp>
      <p:grpSp>
        <p:nvGrpSpPr>
          <p:cNvPr id="115" name="Agrupar 114"/>
          <p:cNvGrpSpPr/>
          <p:nvPr/>
        </p:nvGrpSpPr>
        <p:grpSpPr>
          <a:xfrm>
            <a:off x="2465627" y="1363275"/>
            <a:ext cx="3067186" cy="3310237"/>
            <a:chOff x="2465627" y="1363275"/>
            <a:chExt cx="3067186" cy="3310237"/>
          </a:xfrm>
        </p:grpSpPr>
        <p:sp>
          <p:nvSpPr>
            <p:cNvPr id="79" name="Retângulo 78"/>
            <p:cNvSpPr/>
            <p:nvPr/>
          </p:nvSpPr>
          <p:spPr>
            <a:xfrm>
              <a:off x="246562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60408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741772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12290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26136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5399052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3" name="Agrupar 102"/>
          <p:cNvGrpSpPr/>
          <p:nvPr/>
        </p:nvGrpSpPr>
        <p:grpSpPr>
          <a:xfrm>
            <a:off x="1814693" y="5963495"/>
            <a:ext cx="6994356" cy="649061"/>
            <a:chOff x="1814693" y="5963495"/>
            <a:chExt cx="6994356" cy="649061"/>
          </a:xfrm>
        </p:grpSpPr>
        <p:sp>
          <p:nvSpPr>
            <p:cNvPr id="86" name="CaixaDeTexto 85"/>
            <p:cNvSpPr txBox="1"/>
            <p:nvPr/>
          </p:nvSpPr>
          <p:spPr>
            <a:xfrm>
              <a:off x="1814693" y="5963495"/>
              <a:ext cx="122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R_Reach_cms</a:t>
              </a:r>
              <a:endParaRPr lang="pt-BR" sz="1400" dirty="0"/>
            </a:p>
          </p:txBody>
        </p:sp>
        <p:pic>
          <p:nvPicPr>
            <p:cNvPr id="87" name="Imagem 86"/>
            <p:cNvPicPr>
              <a:picLocks noChangeAspect="1"/>
            </p:cNvPicPr>
            <p:nvPr/>
          </p:nvPicPr>
          <p:blipFill rotWithShape="1">
            <a:blip r:embed="rId14"/>
            <a:srcRect l="81441" t="15516" r="16154" b="1486"/>
            <a:stretch/>
          </p:blipFill>
          <p:spPr>
            <a:xfrm rot="16200000">
              <a:off x="5133050" y="2936557"/>
              <a:ext cx="357642" cy="6994356"/>
            </a:xfrm>
            <a:prstGeom prst="rect">
              <a:avLst/>
            </a:prstGeom>
          </p:spPr>
        </p:pic>
      </p:grpSp>
      <p:cxnSp>
        <p:nvCxnSpPr>
          <p:cNvPr id="89" name="Conector reto 88"/>
          <p:cNvCxnSpPr/>
          <p:nvPr/>
        </p:nvCxnSpPr>
        <p:spPr>
          <a:xfrm>
            <a:off x="4991868" y="5314250"/>
            <a:ext cx="13595" cy="89678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H="1">
            <a:off x="4867670" y="4673512"/>
            <a:ext cx="52425" cy="2822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 flipH="1">
            <a:off x="5005463" y="4634630"/>
            <a:ext cx="2610362" cy="4153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Agrupar 101"/>
          <p:cNvGrpSpPr/>
          <p:nvPr/>
        </p:nvGrpSpPr>
        <p:grpSpPr>
          <a:xfrm>
            <a:off x="1814693" y="5237242"/>
            <a:ext cx="6994356" cy="667646"/>
            <a:chOff x="1814693" y="5237242"/>
            <a:chExt cx="6994356" cy="667646"/>
          </a:xfrm>
        </p:grpSpPr>
        <p:pic>
          <p:nvPicPr>
            <p:cNvPr id="56" name="Imagem 55"/>
            <p:cNvPicPr>
              <a:picLocks noChangeAspect="1"/>
            </p:cNvPicPr>
            <p:nvPr/>
          </p:nvPicPr>
          <p:blipFill rotWithShape="1">
            <a:blip r:embed="rId14"/>
            <a:srcRect l="44003" t="15852" r="53773" b="1645"/>
            <a:stretch/>
          </p:blipFill>
          <p:spPr>
            <a:xfrm rot="16200000">
              <a:off x="5148689" y="2244529"/>
              <a:ext cx="332405" cy="6988314"/>
            </a:xfrm>
            <a:prstGeom prst="rect">
              <a:avLst/>
            </a:prstGeom>
          </p:spPr>
        </p:pic>
        <p:sp>
          <p:nvSpPr>
            <p:cNvPr id="60" name="CaixaDeTexto 59"/>
            <p:cNvSpPr txBox="1"/>
            <p:nvPr/>
          </p:nvSpPr>
          <p:spPr>
            <a:xfrm>
              <a:off x="1814693" y="5237242"/>
              <a:ext cx="122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B_Reach_cms</a:t>
              </a:r>
              <a:endParaRPr lang="pt-BR" sz="1400" dirty="0"/>
            </a:p>
          </p:txBody>
        </p:sp>
      </p:grpSp>
      <p:sp>
        <p:nvSpPr>
          <p:cNvPr id="123" name="CaixaDeTexto 122"/>
          <p:cNvSpPr txBox="1"/>
          <p:nvPr/>
        </p:nvSpPr>
        <p:spPr>
          <a:xfrm>
            <a:off x="9177074" y="3842077"/>
            <a:ext cx="2813734" cy="2308324"/>
          </a:xfrm>
          <a:prstGeom prst="rect">
            <a:avLst/>
          </a:prstGeom>
          <a:solidFill>
            <a:srgbClr val="C1022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122" name="CaixaDeTexto 121"/>
          <p:cNvSpPr txBox="1"/>
          <p:nvPr/>
        </p:nvSpPr>
        <p:spPr>
          <a:xfrm>
            <a:off x="9174753" y="3834005"/>
            <a:ext cx="2740089" cy="2031325"/>
          </a:xfrm>
          <a:prstGeom prst="rect">
            <a:avLst/>
          </a:prstGeom>
          <a:solidFill>
            <a:srgbClr val="C1022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EDEDE"/>
                </a:solidFill>
              </a:rPr>
              <a:t>3 – Como a envergadura é um dado muito relevante não fizemos remoções. Seguimos uma outra abordagem, que será explicada a seguir no próximo slide</a:t>
            </a:r>
            <a:endParaRPr lang="pt-BR" dirty="0"/>
          </a:p>
        </p:txBody>
      </p:sp>
      <p:grpSp>
        <p:nvGrpSpPr>
          <p:cNvPr id="71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85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88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246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/>
      <p:bldP spid="69" grpId="0"/>
      <p:bldP spid="12" grpId="1" animBg="1"/>
      <p:bldP spid="123" grpId="0" animBg="1"/>
      <p:bldP spid="1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1467958" y="175396"/>
            <a:ext cx="64323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Recuperando dados de envergadura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8390" y="1944755"/>
            <a:ext cx="3342468" cy="2264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8390" y="4257064"/>
            <a:ext cx="3342469" cy="236832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0950" y="2347885"/>
            <a:ext cx="3553031" cy="2790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tângulo 11"/>
          <p:cNvSpPr/>
          <p:nvPr/>
        </p:nvSpPr>
        <p:spPr>
          <a:xfrm>
            <a:off x="2049114" y="1621401"/>
            <a:ext cx="3558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DEDEDE"/>
                </a:solidFill>
              </a:rPr>
              <a:t>Obtendo mapa de calor entre peso,</a:t>
            </a:r>
          </a:p>
          <a:p>
            <a:pPr algn="ctr"/>
            <a:r>
              <a:rPr lang="pt-BR" b="1" dirty="0">
                <a:solidFill>
                  <a:srgbClr val="DEDEDE"/>
                </a:solidFill>
              </a:rPr>
              <a:t>altura e envergadura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223295" y="975255"/>
            <a:ext cx="4413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Utilizamos vários algoritmos para tentar prever a envergadura com base na altura.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O melhor resultado foi usando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Rede Neural </a:t>
            </a:r>
          </a:p>
        </p:txBody>
      </p:sp>
      <p:grpSp>
        <p:nvGrpSpPr>
          <p:cNvPr id="41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2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3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86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1635010" y="159766"/>
            <a:ext cx="65650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Proporção das vitórias X Cor das luvas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9510" y="1924715"/>
            <a:ext cx="5558361" cy="124626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479511" y="1581563"/>
            <a:ext cx="296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Cenário 1 – Base  Inalterada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479511" y="3263128"/>
            <a:ext cx="31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Cenário 2 – Base Reduzida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35010" y="720811"/>
            <a:ext cx="1019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A predição foi realizada </a:t>
            </a:r>
            <a:r>
              <a:rPr lang="pt-BR" b="1" dirty="0" smtClean="0">
                <a:solidFill>
                  <a:srgbClr val="DEDEDE"/>
                </a:solidFill>
              </a:rPr>
              <a:t>três </a:t>
            </a:r>
            <a:r>
              <a:rPr lang="pt-BR" b="1" dirty="0">
                <a:solidFill>
                  <a:srgbClr val="DEDEDE"/>
                </a:solidFill>
              </a:rPr>
              <a:t>vezes com a mesma base de dados, </a:t>
            </a:r>
            <a:r>
              <a:rPr lang="pt-BR" b="1" dirty="0" smtClean="0">
                <a:solidFill>
                  <a:srgbClr val="DEDEDE"/>
                </a:solidFill>
              </a:rPr>
              <a:t>entretanto com diferentes </a:t>
            </a:r>
            <a:r>
              <a:rPr lang="pt-BR" b="1" dirty="0">
                <a:solidFill>
                  <a:srgbClr val="DEDEDE"/>
                </a:solidFill>
              </a:rPr>
              <a:t>cenários de organização </a:t>
            </a:r>
            <a:r>
              <a:rPr lang="pt-BR" b="1" dirty="0" smtClean="0">
                <a:solidFill>
                  <a:srgbClr val="DEDEDE"/>
                </a:solidFill>
              </a:rPr>
              <a:t>dos dados.</a:t>
            </a:r>
            <a:endParaRPr lang="pt-BR" dirty="0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5"/>
          <a:srcRect l="1074"/>
          <a:stretch/>
        </p:blipFill>
        <p:spPr>
          <a:xfrm>
            <a:off x="2479510" y="5300109"/>
            <a:ext cx="5555359" cy="1182255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2476509" y="4955723"/>
            <a:ext cx="31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Cenário 3 – Base Balanceada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6510" y="3652805"/>
            <a:ext cx="5558360" cy="1249198"/>
          </a:xfrm>
          <a:prstGeom prst="rect">
            <a:avLst/>
          </a:prstGeom>
        </p:spPr>
      </p:pic>
      <p:grpSp>
        <p:nvGrpSpPr>
          <p:cNvPr id="44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4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5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3618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44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4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5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/>
          <p:cNvSpPr txBox="1"/>
          <p:nvPr/>
        </p:nvSpPr>
        <p:spPr>
          <a:xfrm>
            <a:off x="1552678" y="213233"/>
            <a:ext cx="992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Algoritmos Utilizados na Predição</a:t>
            </a: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2" t="41100" r="-1331" b="1210"/>
          <a:stretch/>
        </p:blipFill>
        <p:spPr>
          <a:xfrm>
            <a:off x="2439040" y="1802216"/>
            <a:ext cx="2355458" cy="1821404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1" y="4461392"/>
            <a:ext cx="5214319" cy="1476223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5" y="1801206"/>
            <a:ext cx="2017816" cy="1819992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0"/>
          <a:stretch/>
        </p:blipFill>
        <p:spPr>
          <a:xfrm>
            <a:off x="2552624" y="4461391"/>
            <a:ext cx="2727299" cy="148279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2"/>
          <a:stretch/>
        </p:blipFill>
        <p:spPr>
          <a:xfrm>
            <a:off x="8044709" y="1856354"/>
            <a:ext cx="2822560" cy="1764844"/>
          </a:xfrm>
          <a:prstGeom prst="rect">
            <a:avLst/>
          </a:prstGeom>
        </p:spPr>
      </p:pic>
      <p:sp>
        <p:nvSpPr>
          <p:cNvPr id="57" name="CaixaDeTexto 56"/>
          <p:cNvSpPr txBox="1"/>
          <p:nvPr/>
        </p:nvSpPr>
        <p:spPr>
          <a:xfrm>
            <a:off x="2915504" y="1362309"/>
            <a:ext cx="140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Naive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Bayes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7803512" y="4022304"/>
            <a:ext cx="100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5815274" y="1362118"/>
            <a:ext cx="140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8464937" y="1431874"/>
            <a:ext cx="19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Árvore de Decisão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2925221" y="4022304"/>
            <a:ext cx="19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Floresta Aleatória</a:t>
            </a:r>
          </a:p>
        </p:txBody>
      </p:sp>
    </p:spTree>
    <p:extLst>
      <p:ext uri="{BB962C8B-B14F-4D97-AF65-F5344CB8AC3E}">
        <p14:creationId xmlns:p14="http://schemas.microsoft.com/office/powerpoint/2010/main" val="7332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pSp>
        <p:nvGrpSpPr>
          <p:cNvPr id="2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2" name="CaixaDeTexto 41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Lutas (Cenário 1 – Base Inalterada)</a:t>
            </a: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52877" y="2328651"/>
            <a:ext cx="4210050" cy="1419225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42479" y="4709781"/>
            <a:ext cx="4238625" cy="1438275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3265" y="2303997"/>
            <a:ext cx="4286250" cy="1409700"/>
          </a:xfrm>
          <a:prstGeom prst="rect">
            <a:avLst/>
          </a:prstGeom>
          <a:ln>
            <a:solidFill>
              <a:srgbClr val="383838"/>
            </a:solidFill>
          </a:ln>
        </p:spPr>
      </p:pic>
      <p:sp>
        <p:nvSpPr>
          <p:cNvPr id="61" name="Retângulo 60"/>
          <p:cNvSpPr/>
          <p:nvPr/>
        </p:nvSpPr>
        <p:spPr>
          <a:xfrm>
            <a:off x="1635009" y="841375"/>
            <a:ext cx="9781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DEDEDE"/>
                </a:solidFill>
              </a:rPr>
              <a:t>Mantivemos a base inalterada, com relação à proporção de vitórias para lutadores vermelhos e azuis</a:t>
            </a:r>
          </a:p>
          <a:p>
            <a:endParaRPr lang="pt-BR" b="1" dirty="0">
              <a:solidFill>
                <a:srgbClr val="DEDEDE"/>
              </a:solidFill>
            </a:endParaRPr>
          </a:p>
          <a:p>
            <a:r>
              <a:rPr lang="pt-BR" b="1" dirty="0" err="1" smtClean="0">
                <a:solidFill>
                  <a:srgbClr val="DEDEDE"/>
                </a:solidFill>
              </a:rPr>
              <a:t>Baseline</a:t>
            </a:r>
            <a:r>
              <a:rPr lang="pt-BR" b="1" dirty="0" smtClean="0">
                <a:solidFill>
                  <a:srgbClr val="DEDEDE"/>
                </a:solidFill>
              </a:rPr>
              <a:t> </a:t>
            </a:r>
            <a:r>
              <a:rPr lang="pt-BR" b="1" dirty="0">
                <a:solidFill>
                  <a:srgbClr val="DEDEDE"/>
                </a:solidFill>
              </a:rPr>
              <a:t>68%</a:t>
            </a:r>
            <a:endParaRPr lang="pt-BR" dirty="0">
              <a:solidFill>
                <a:srgbClr val="DEDEDE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8606103" y="1962086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Floresta Aleatória</a:t>
            </a:r>
            <a:r>
              <a:rPr lang="pt-BR" sz="800" dirty="0">
                <a:solidFill>
                  <a:srgbClr val="C10221"/>
                </a:solidFill>
              </a:rPr>
              <a:t> </a:t>
            </a:r>
            <a:r>
              <a:rPr lang="pt-BR" sz="800" dirty="0" smtClean="0">
                <a:solidFill>
                  <a:srgbClr val="C10221"/>
                </a:solidFill>
              </a:rPr>
              <a:t>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261110" y="4327546"/>
            <a:ext cx="10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r>
              <a:rPr lang="pt-BR" sz="800" dirty="0">
                <a:solidFill>
                  <a:srgbClr val="C10221"/>
                </a:solidFill>
              </a:rPr>
              <a:t> 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3405124" y="1935588"/>
            <a:ext cx="15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  <a:r>
              <a:rPr lang="pt-BR" sz="100" dirty="0" smtClean="0">
                <a:solidFill>
                  <a:srgbClr val="C10221"/>
                </a:solidFill>
              </a:rPr>
              <a:t>.</a:t>
            </a:r>
            <a:endParaRPr lang="pt-BR" dirty="0">
              <a:solidFill>
                <a:srgbClr val="C10221"/>
              </a:solidFill>
              <a:effectLst>
                <a:glow rad="190500">
                  <a:srgbClr val="38383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0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pSp>
        <p:nvGrpSpPr>
          <p:cNvPr id="2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1" name="CaixaDeTexto 40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Lutas (Cenário 2 – Dados excluídos)</a:t>
            </a:r>
          </a:p>
        </p:txBody>
      </p:sp>
      <p:sp>
        <p:nvSpPr>
          <p:cNvPr id="50" name="Retângulo 49"/>
          <p:cNvSpPr/>
          <p:nvPr/>
        </p:nvSpPr>
        <p:spPr>
          <a:xfrm>
            <a:off x="1635008" y="831375"/>
            <a:ext cx="8379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Selecionamos aleatoriamente 40% das lutas vencidas pelo vermelho e </a:t>
            </a:r>
            <a:r>
              <a:rPr lang="pt-BR" b="1" dirty="0" smtClean="0">
                <a:solidFill>
                  <a:srgbClr val="DEDEDE"/>
                </a:solidFill>
              </a:rPr>
              <a:t>excluímos</a:t>
            </a:r>
            <a:endParaRPr lang="pt-BR" b="1" dirty="0">
              <a:solidFill>
                <a:srgbClr val="DEDEDE"/>
              </a:solidFill>
            </a:endParaRPr>
          </a:p>
          <a:p>
            <a:endParaRPr lang="pt-BR" b="1" dirty="0">
              <a:solidFill>
                <a:srgbClr val="DEDEDE"/>
              </a:solidFill>
            </a:endParaRPr>
          </a:p>
          <a:p>
            <a:r>
              <a:rPr lang="pt-BR" b="1" dirty="0" err="1">
                <a:solidFill>
                  <a:srgbClr val="DEDEDE"/>
                </a:solidFill>
              </a:rPr>
              <a:t>Baseline</a:t>
            </a:r>
            <a:r>
              <a:rPr lang="pt-BR" b="1" dirty="0">
                <a:solidFill>
                  <a:srgbClr val="DEDEDE"/>
                </a:solidFill>
              </a:rPr>
              <a:t> 56%</a:t>
            </a:r>
            <a:endParaRPr lang="pt-BR" dirty="0">
              <a:solidFill>
                <a:srgbClr val="DEDEDE"/>
              </a:solidFill>
            </a:endParaRP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4703" y="4690593"/>
            <a:ext cx="4828794" cy="1558732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8514" y="2338366"/>
            <a:ext cx="4181475" cy="1438275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17736" y="2304107"/>
            <a:ext cx="4143375" cy="1447800"/>
          </a:xfrm>
          <a:prstGeom prst="rect">
            <a:avLst/>
          </a:prstGeom>
        </p:spPr>
      </p:pic>
      <p:sp>
        <p:nvSpPr>
          <p:cNvPr id="58" name="Retângulo 57"/>
          <p:cNvSpPr/>
          <p:nvPr/>
        </p:nvSpPr>
        <p:spPr>
          <a:xfrm>
            <a:off x="8606103" y="1962086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Floresta Aleatória</a:t>
            </a:r>
            <a:r>
              <a:rPr lang="pt-BR" sz="800" dirty="0">
                <a:solidFill>
                  <a:srgbClr val="C10221"/>
                </a:solidFill>
              </a:rPr>
              <a:t> </a:t>
            </a:r>
            <a:r>
              <a:rPr lang="pt-BR" sz="800" dirty="0" smtClean="0">
                <a:solidFill>
                  <a:srgbClr val="C10221"/>
                </a:solidFill>
              </a:rPr>
              <a:t>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6261110" y="4327546"/>
            <a:ext cx="10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r>
              <a:rPr lang="pt-BR" sz="800" dirty="0">
                <a:solidFill>
                  <a:srgbClr val="C10221"/>
                </a:solidFill>
              </a:rPr>
              <a:t> 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3405124" y="1935588"/>
            <a:ext cx="15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  <a:r>
              <a:rPr lang="pt-BR" sz="100" dirty="0" smtClean="0">
                <a:solidFill>
                  <a:srgbClr val="C10221"/>
                </a:solidFill>
              </a:rPr>
              <a:t>.</a:t>
            </a:r>
            <a:endParaRPr lang="pt-BR" dirty="0">
              <a:solidFill>
                <a:srgbClr val="C10221"/>
              </a:solidFill>
              <a:effectLst>
                <a:glow rad="190500">
                  <a:srgbClr val="38383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1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pSp>
        <p:nvGrpSpPr>
          <p:cNvPr id="2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2" name="CaixaDeTexto 41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Lutas (Cenário 3 – Base Balanceada)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1635008" y="831375"/>
            <a:ext cx="89543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Selecionamos aleatoriamente 25% das lutas vencidas pelo vermelho e invertemos as cores</a:t>
            </a:r>
          </a:p>
          <a:p>
            <a:endParaRPr lang="pt-BR" b="1" dirty="0">
              <a:solidFill>
                <a:srgbClr val="DEDEDE"/>
              </a:solidFill>
            </a:endParaRPr>
          </a:p>
          <a:p>
            <a:r>
              <a:rPr lang="pt-BR" b="1" dirty="0" err="1">
                <a:solidFill>
                  <a:srgbClr val="DEDEDE"/>
                </a:solidFill>
              </a:rPr>
              <a:t>Baseline</a:t>
            </a:r>
            <a:r>
              <a:rPr lang="pt-BR" b="1" dirty="0">
                <a:solidFill>
                  <a:srgbClr val="DEDEDE"/>
                </a:solidFill>
              </a:rPr>
              <a:t>: 51%</a:t>
            </a:r>
            <a:endParaRPr lang="pt-BR" dirty="0">
              <a:solidFill>
                <a:srgbClr val="DEDEDE"/>
              </a:solidFill>
            </a:endParaRP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4041" y="4709676"/>
            <a:ext cx="4210050" cy="1428750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7088" y="2344065"/>
            <a:ext cx="4219575" cy="1428750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28120" y="2314569"/>
            <a:ext cx="4181475" cy="1428750"/>
          </a:xfrm>
          <a:prstGeom prst="rect">
            <a:avLst/>
          </a:prstGeom>
          <a:ln>
            <a:solidFill>
              <a:srgbClr val="383838"/>
            </a:solidFill>
          </a:ln>
        </p:spPr>
      </p:pic>
      <p:sp>
        <p:nvSpPr>
          <p:cNvPr id="66" name="Retângulo 65"/>
          <p:cNvSpPr/>
          <p:nvPr/>
        </p:nvSpPr>
        <p:spPr>
          <a:xfrm>
            <a:off x="8606103" y="1962086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Floresta Aleatória</a:t>
            </a:r>
            <a:r>
              <a:rPr lang="pt-BR" sz="800" dirty="0">
                <a:solidFill>
                  <a:srgbClr val="C10221"/>
                </a:solidFill>
              </a:rPr>
              <a:t> </a:t>
            </a:r>
            <a:r>
              <a:rPr lang="pt-BR" sz="800" dirty="0" smtClean="0">
                <a:solidFill>
                  <a:srgbClr val="C10221"/>
                </a:solidFill>
              </a:rPr>
              <a:t>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261110" y="4327546"/>
            <a:ext cx="10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r>
              <a:rPr lang="pt-BR" sz="800" dirty="0">
                <a:solidFill>
                  <a:srgbClr val="C10221"/>
                </a:solidFill>
              </a:rPr>
              <a:t> 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3405124" y="1935588"/>
            <a:ext cx="15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  <a:r>
              <a:rPr lang="pt-BR" sz="100" dirty="0" smtClean="0">
                <a:solidFill>
                  <a:srgbClr val="C10221"/>
                </a:solidFill>
              </a:rPr>
              <a:t>.</a:t>
            </a:r>
            <a:endParaRPr lang="pt-BR" dirty="0">
              <a:solidFill>
                <a:srgbClr val="C10221"/>
              </a:solidFill>
              <a:effectLst>
                <a:glow rad="190500">
                  <a:srgbClr val="38383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30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603654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418466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" name="CaixaDeTexto 3"/>
          <p:cNvSpPr txBox="1"/>
          <p:nvPr/>
        </p:nvSpPr>
        <p:spPr>
          <a:xfrm rot="18377182">
            <a:off x="675331" y="835643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OBJETIVO</a:t>
            </a: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43" y="590481"/>
            <a:ext cx="6569763" cy="4106100"/>
          </a:xfrm>
          <a:prstGeom prst="rect">
            <a:avLst/>
          </a:prstGeom>
          <a:noFill/>
          <a:effectLst>
            <a:outerShdw blurRad="203200" dist="215900" dir="5400000" algn="ctr" rotWithShape="0">
              <a:schemeClr val="tx1"/>
            </a:outerShdw>
          </a:effectLst>
        </p:spPr>
      </p:pic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3821373" y="4359578"/>
            <a:ext cx="61190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Previsão dos Resultados das Lutas</a:t>
            </a:r>
          </a:p>
        </p:txBody>
      </p:sp>
    </p:spTree>
    <p:extLst>
      <p:ext uri="{BB962C8B-B14F-4D97-AF65-F5344CB8AC3E}">
        <p14:creationId xmlns:p14="http://schemas.microsoft.com/office/powerpoint/2010/main" val="322418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</a:t>
            </a:r>
            <a:r>
              <a:rPr lang="pt-BR" sz="2800" b="1" dirty="0" smtClean="0">
                <a:solidFill>
                  <a:srgbClr val="DEDEDE"/>
                </a:solidFill>
              </a:rPr>
              <a:t>Lutas (Probabilidades – Cenário 3)</a:t>
            </a:r>
            <a:endParaRPr lang="pt-BR" sz="2800" b="1" dirty="0">
              <a:solidFill>
                <a:srgbClr val="DEDED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52466" y="1050722"/>
            <a:ext cx="2814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Amostragem do resultado: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grpSp>
        <p:nvGrpSpPr>
          <p:cNvPr id="46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1962" y="1555707"/>
            <a:ext cx="9296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10" y="210072"/>
            <a:ext cx="44413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Resultados Obtidos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2467787" y="1431826"/>
            <a:ext cx="2759558" cy="1333966"/>
            <a:chOff x="2467787" y="1431826"/>
            <a:chExt cx="2759558" cy="1333966"/>
          </a:xfrm>
        </p:grpSpPr>
        <p:pic>
          <p:nvPicPr>
            <p:cNvPr id="50" name="Imagem 49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2467787" y="1770518"/>
              <a:ext cx="1010130" cy="99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CaixaDeTexto 6"/>
            <p:cNvSpPr txBox="1"/>
            <p:nvPr/>
          </p:nvSpPr>
          <p:spPr>
            <a:xfrm>
              <a:off x="3477917" y="1899820"/>
              <a:ext cx="174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 dirty="0">
                  <a:solidFill>
                    <a:schemeClr val="bg1">
                      <a:lumMod val="95000"/>
                    </a:schemeClr>
                  </a:solidFill>
                </a:rPr>
                <a:t>61,87%</a:t>
              </a: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467787" y="1431826"/>
              <a:ext cx="2642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</a:rPr>
                <a:t>Precisão Geral do Modelo</a:t>
              </a: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2467787" y="2973221"/>
            <a:ext cx="3415422" cy="1258020"/>
            <a:chOff x="2467787" y="2935248"/>
            <a:chExt cx="3415422" cy="1258020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2467787" y="3349887"/>
              <a:ext cx="855970" cy="843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CaixaDeTexto 55"/>
            <p:cNvSpPr txBox="1"/>
            <p:nvPr/>
          </p:nvSpPr>
          <p:spPr>
            <a:xfrm>
              <a:off x="3477917" y="3434020"/>
              <a:ext cx="14946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bg1">
                      <a:lumMod val="95000"/>
                    </a:schemeClr>
                  </a:solidFill>
                </a:rPr>
                <a:t>62,90%</a:t>
              </a: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467787" y="2935248"/>
              <a:ext cx="34154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</a:rPr>
                <a:t>Precisão para vitória do Vermelho</a:t>
              </a:r>
            </a:p>
          </p:txBody>
        </p:sp>
      </p:grpSp>
      <p:grpSp>
        <p:nvGrpSpPr>
          <p:cNvPr id="13" name="Agrupar 12"/>
          <p:cNvGrpSpPr/>
          <p:nvPr/>
        </p:nvGrpSpPr>
        <p:grpSpPr>
          <a:xfrm>
            <a:off x="2467787" y="4438670"/>
            <a:ext cx="2897140" cy="1182073"/>
            <a:chOff x="2467787" y="4438670"/>
            <a:chExt cx="2897140" cy="1182073"/>
          </a:xfrm>
        </p:grpSpPr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2467787" y="4777362"/>
              <a:ext cx="855970" cy="843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CaixaDeTexto 57"/>
            <p:cNvSpPr txBox="1"/>
            <p:nvPr/>
          </p:nvSpPr>
          <p:spPr>
            <a:xfrm>
              <a:off x="3477917" y="4906664"/>
              <a:ext cx="14946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bg1">
                      <a:lumMod val="95000"/>
                    </a:schemeClr>
                  </a:solidFill>
                </a:rPr>
                <a:t>60,80%</a:t>
              </a: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467787" y="4438670"/>
              <a:ext cx="28971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</a:rPr>
                <a:t>Precisão para vitória do Azul</a:t>
              </a: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7137031" y="1016327"/>
            <a:ext cx="4372479" cy="4777446"/>
            <a:chOff x="7137031" y="1016327"/>
            <a:chExt cx="4372479" cy="4777446"/>
          </a:xfrm>
        </p:grpSpPr>
        <p:pic>
          <p:nvPicPr>
            <p:cNvPr id="73" name="Imagem 72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7357979" y="1782897"/>
              <a:ext cx="1431180" cy="1410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CaixaDeTexto 73"/>
            <p:cNvSpPr txBox="1"/>
            <p:nvPr/>
          </p:nvSpPr>
          <p:spPr>
            <a:xfrm>
              <a:off x="8834879" y="2173928"/>
              <a:ext cx="17494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b="1" dirty="0">
                  <a:solidFill>
                    <a:schemeClr val="bg1">
                      <a:lumMod val="95000"/>
                    </a:schemeClr>
                  </a:solidFill>
                </a:rPr>
                <a:t>81,82%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7137031" y="1016327"/>
              <a:ext cx="43724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Precisão quando a probabilidade</a:t>
              </a:r>
            </a:p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de vitória do </a:t>
              </a:r>
              <a:r>
                <a:rPr lang="pt-BR" sz="2400" b="1" u="sng" dirty="0">
                  <a:solidFill>
                    <a:schemeClr val="bg1">
                      <a:lumMod val="95000"/>
                    </a:schemeClr>
                  </a:solidFill>
                </a:rPr>
                <a:t>Vermelho</a:t>
              </a:r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 &gt; 85%</a:t>
              </a:r>
            </a:p>
          </p:txBody>
        </p:sp>
        <p:pic>
          <p:nvPicPr>
            <p:cNvPr id="76" name="Imagem 75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7357979" y="4383641"/>
              <a:ext cx="1431180" cy="1410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CaixaDeTexto 76"/>
            <p:cNvSpPr txBox="1"/>
            <p:nvPr/>
          </p:nvSpPr>
          <p:spPr>
            <a:xfrm>
              <a:off x="8834879" y="4774672"/>
              <a:ext cx="17494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b="1" dirty="0">
                  <a:solidFill>
                    <a:schemeClr val="bg1">
                      <a:lumMod val="95000"/>
                    </a:schemeClr>
                  </a:solidFill>
                </a:rPr>
                <a:t>88,89%</a:t>
              </a:r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7137031" y="3617071"/>
              <a:ext cx="43724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Precisão quando a probabilidade</a:t>
              </a:r>
            </a:p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de vitória do </a:t>
              </a:r>
              <a:r>
                <a:rPr lang="pt-BR" sz="2400" b="1" u="sng" dirty="0">
                  <a:solidFill>
                    <a:schemeClr val="bg1">
                      <a:lumMod val="95000"/>
                    </a:schemeClr>
                  </a:solidFill>
                </a:rPr>
                <a:t>Azul</a:t>
              </a:r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 &gt; 85%</a:t>
              </a:r>
            </a:p>
          </p:txBody>
        </p:sp>
      </p:grpSp>
      <p:grpSp>
        <p:nvGrpSpPr>
          <p:cNvPr id="53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66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4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91093"/>
              </p:ext>
            </p:extLst>
          </p:nvPr>
        </p:nvGraphicFramePr>
        <p:xfrm>
          <a:off x="4001515" y="1665431"/>
          <a:ext cx="4899742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119">
                  <a:extLst>
                    <a:ext uri="{9D8B030D-6E8A-4147-A177-3AD203B41FA5}">
                      <a16:colId xmlns:a16="http://schemas.microsoft.com/office/drawing/2014/main" val="2845772114"/>
                    </a:ext>
                  </a:extLst>
                </a:gridCol>
                <a:gridCol w="1655623">
                  <a:extLst>
                    <a:ext uri="{9D8B030D-6E8A-4147-A177-3AD203B41FA5}">
                      <a16:colId xmlns:a16="http://schemas.microsoft.com/office/drawing/2014/main" val="3122902809"/>
                    </a:ext>
                  </a:extLst>
                </a:gridCol>
              </a:tblGrid>
              <a:tr h="151999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Categoria de Peso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Precisão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08428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Flyweight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87746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Bantamweight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14717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Featherweight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594429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Lightweight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523455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Welterweight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428225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Middleweight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3382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Light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Heavyweight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31264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Heavyweight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875301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Strawweight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49092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Flyweight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27151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Bantamweight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187618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Featherweight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67893"/>
                  </a:ext>
                </a:extLst>
              </a:tr>
            </a:tbl>
          </a:graphicData>
        </a:graphic>
      </p:graphicFrame>
      <p:sp>
        <p:nvSpPr>
          <p:cNvPr id="54" name="CaixaDeTexto 53"/>
          <p:cNvSpPr txBox="1"/>
          <p:nvPr/>
        </p:nvSpPr>
        <p:spPr>
          <a:xfrm>
            <a:off x="1635010" y="210072"/>
            <a:ext cx="44413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Resultados Obtidos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1664506" y="786623"/>
            <a:ext cx="7951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Precisão do modelo quando aplicado separadamente em cada categoria de peso</a:t>
            </a:r>
            <a:endParaRPr lang="pt-BR" dirty="0">
              <a:solidFill>
                <a:srgbClr val="DEDEDE"/>
              </a:solidFill>
            </a:endParaRPr>
          </a:p>
        </p:txBody>
      </p:sp>
      <p:grpSp>
        <p:nvGrpSpPr>
          <p:cNvPr id="41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2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957497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22"/>
            <a:ext cx="756000" cy="756001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41660" y="5499057"/>
            <a:ext cx="756000" cy="756000"/>
            <a:chOff x="559138" y="5758366"/>
            <a:chExt cx="980006" cy="992534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684419" y="5840437"/>
            <a:ext cx="155779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CONCLUSÃO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10" y="210072"/>
            <a:ext cx="23028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Teste Final</a:t>
            </a:r>
          </a:p>
        </p:txBody>
      </p:sp>
      <p:sp>
        <p:nvSpPr>
          <p:cNvPr id="48" name="Retângulo 47"/>
          <p:cNvSpPr/>
          <p:nvPr/>
        </p:nvSpPr>
        <p:spPr>
          <a:xfrm>
            <a:off x="1664505" y="786623"/>
            <a:ext cx="10240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Modelo aplicado em lutas </a:t>
            </a:r>
            <a:r>
              <a:rPr lang="pt-BR" b="1" dirty="0" smtClean="0">
                <a:solidFill>
                  <a:srgbClr val="DEDEDE"/>
                </a:solidFill>
              </a:rPr>
              <a:t>recentes (2020 e 2021), </a:t>
            </a:r>
            <a:r>
              <a:rPr lang="pt-BR" b="1" dirty="0">
                <a:solidFill>
                  <a:srgbClr val="DEDEDE"/>
                </a:solidFill>
              </a:rPr>
              <a:t>que não constam na base utilizada para treino e teste</a:t>
            </a:r>
            <a:endParaRPr lang="pt-BR" dirty="0">
              <a:solidFill>
                <a:srgbClr val="DEDEDE"/>
              </a:solidFill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1982834" y="1400175"/>
            <a:ext cx="9344025" cy="4057650"/>
            <a:chOff x="1982834" y="1400175"/>
            <a:chExt cx="9344025" cy="405765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82834" y="1400175"/>
              <a:ext cx="9344025" cy="4057650"/>
            </a:xfrm>
            <a:prstGeom prst="rect">
              <a:avLst/>
            </a:prstGeom>
          </p:spPr>
        </p:pic>
        <p:sp>
          <p:nvSpPr>
            <p:cNvPr id="3" name="Retângulo 2"/>
            <p:cNvSpPr/>
            <p:nvPr/>
          </p:nvSpPr>
          <p:spPr>
            <a:xfrm>
              <a:off x="8126361" y="1400175"/>
              <a:ext cx="3200498" cy="4057650"/>
            </a:xfrm>
            <a:prstGeom prst="rect">
              <a:avLst/>
            </a:prstGeom>
            <a:noFill/>
            <a:ln w="38100">
              <a:solidFill>
                <a:srgbClr val="2020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226089" y="1400175"/>
              <a:ext cx="524485" cy="40576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7476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957497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22"/>
            <a:ext cx="756000" cy="756001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41660" y="5499057"/>
            <a:ext cx="756000" cy="756000"/>
            <a:chOff x="559138" y="5758366"/>
            <a:chExt cx="980006" cy="992534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684419" y="5840437"/>
            <a:ext cx="155779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CONCLUSÃO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10" y="210072"/>
            <a:ext cx="23028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Teste Final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677986" y="2321177"/>
            <a:ext cx="5102227" cy="2215646"/>
            <a:chOff x="1982834" y="1400175"/>
            <a:chExt cx="9344025" cy="405765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82834" y="1400175"/>
              <a:ext cx="9344025" cy="4057650"/>
            </a:xfrm>
            <a:prstGeom prst="rect">
              <a:avLst/>
            </a:prstGeom>
          </p:spPr>
        </p:pic>
        <p:sp>
          <p:nvSpPr>
            <p:cNvPr id="3" name="Retângulo 2"/>
            <p:cNvSpPr/>
            <p:nvPr/>
          </p:nvSpPr>
          <p:spPr>
            <a:xfrm>
              <a:off x="8126361" y="1400175"/>
              <a:ext cx="3200498" cy="4057650"/>
            </a:xfrm>
            <a:prstGeom prst="rect">
              <a:avLst/>
            </a:prstGeom>
            <a:noFill/>
            <a:ln w="38100">
              <a:solidFill>
                <a:srgbClr val="2020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226089" y="1400175"/>
              <a:ext cx="524485" cy="40576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7219307" y="2410846"/>
            <a:ext cx="3929110" cy="1975695"/>
            <a:chOff x="7219307" y="2410846"/>
            <a:chExt cx="3929110" cy="1975695"/>
          </a:xfrm>
        </p:grpSpPr>
        <p:pic>
          <p:nvPicPr>
            <p:cNvPr id="47" name="Imagem 4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7219307" y="2432962"/>
              <a:ext cx="1982740" cy="1953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CaixaDeTexto 52"/>
            <p:cNvSpPr txBox="1"/>
            <p:nvPr/>
          </p:nvSpPr>
          <p:spPr>
            <a:xfrm>
              <a:off x="9702120" y="3450863"/>
              <a:ext cx="12388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b="1" dirty="0">
                  <a:solidFill>
                    <a:schemeClr val="bg1">
                      <a:lumMod val="95000"/>
                    </a:schemeClr>
                  </a:solidFill>
                </a:rPr>
                <a:t>70%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9206860" y="2410846"/>
              <a:ext cx="194155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b="1" dirty="0" smtClean="0">
                  <a:solidFill>
                    <a:schemeClr val="bg1">
                      <a:lumMod val="95000"/>
                    </a:schemeClr>
                  </a:solidFill>
                </a:rPr>
                <a:t>Chance de</a:t>
              </a:r>
            </a:p>
            <a:p>
              <a:pPr algn="ctr"/>
              <a:r>
                <a:rPr lang="pt-BR" sz="3200" b="1" dirty="0" smtClean="0">
                  <a:solidFill>
                    <a:schemeClr val="bg1">
                      <a:lumMod val="95000"/>
                    </a:schemeClr>
                  </a:solidFill>
                </a:rPr>
                <a:t>Sucesso</a:t>
              </a:r>
              <a:endParaRPr lang="pt-BR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5207451" y="2453382"/>
            <a:ext cx="183304" cy="2049805"/>
            <a:chOff x="5207451" y="2453382"/>
            <a:chExt cx="183304" cy="2049805"/>
          </a:xfrm>
        </p:grpSpPr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2453382"/>
              <a:ext cx="175743" cy="213821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833" b="71667" l="50556" r="96111">
                          <a14:foregroundMark x1="77500" y1="38611" x2="77500" y2="3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66" t="29603" r="8845" b="25219"/>
            <a:stretch/>
          </p:blipFill>
          <p:spPr>
            <a:xfrm>
              <a:off x="5207451" y="3490340"/>
              <a:ext cx="183304" cy="212400"/>
            </a:xfrm>
            <a:prstGeom prst="rect">
              <a:avLst/>
            </a:prstGeom>
          </p:spPr>
        </p:pic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2649442"/>
              <a:ext cx="175743" cy="213821"/>
            </a:xfrm>
            <a:prstGeom prst="rect">
              <a:avLst/>
            </a:prstGeom>
          </p:spPr>
        </p:pic>
        <p:pic>
          <p:nvPicPr>
            <p:cNvPr id="58" name="Imagem 57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2853122"/>
              <a:ext cx="175743" cy="213821"/>
            </a:xfrm>
            <a:prstGeom prst="rect">
              <a:avLst/>
            </a:prstGeom>
          </p:spPr>
        </p:pic>
        <p:pic>
          <p:nvPicPr>
            <p:cNvPr id="59" name="Imagem 58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3068232"/>
              <a:ext cx="175743" cy="213821"/>
            </a:xfrm>
            <a:prstGeom prst="rect">
              <a:avLst/>
            </a:prstGeom>
          </p:spPr>
        </p:pic>
        <p:pic>
          <p:nvPicPr>
            <p:cNvPr id="60" name="Imagem 5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3279532"/>
              <a:ext cx="175743" cy="213821"/>
            </a:xfrm>
            <a:prstGeom prst="rect">
              <a:avLst/>
            </a:prstGeom>
          </p:spPr>
        </p:pic>
        <p:pic>
          <p:nvPicPr>
            <p:cNvPr id="61" name="Imagem 60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3718285"/>
              <a:ext cx="175743" cy="213821"/>
            </a:xfrm>
            <a:prstGeom prst="rect">
              <a:avLst/>
            </a:prstGeom>
          </p:spPr>
        </p:pic>
        <p:pic>
          <p:nvPicPr>
            <p:cNvPr id="62" name="Imagem 6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4106158"/>
              <a:ext cx="175743" cy="213821"/>
            </a:xfrm>
            <a:prstGeom prst="rect">
              <a:avLst/>
            </a:prstGeom>
          </p:spPr>
        </p:pic>
        <p:pic>
          <p:nvPicPr>
            <p:cNvPr id="63" name="Imagem 62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833" b="71667" l="50556" r="96111">
                          <a14:foregroundMark x1="77500" y1="38611" x2="77500" y2="3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66" t="29603" r="8845" b="25219"/>
            <a:stretch/>
          </p:blipFill>
          <p:spPr>
            <a:xfrm>
              <a:off x="5207451" y="3922949"/>
              <a:ext cx="183304" cy="212400"/>
            </a:xfrm>
            <a:prstGeom prst="rect">
              <a:avLst/>
            </a:prstGeom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833" b="71667" l="50556" r="96111">
                          <a14:foregroundMark x1="77500" y1="38611" x2="77500" y2="3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66" t="29603" r="8845" b="25219"/>
            <a:stretch/>
          </p:blipFill>
          <p:spPr>
            <a:xfrm>
              <a:off x="5207451" y="4290787"/>
              <a:ext cx="183304" cy="212400"/>
            </a:xfrm>
            <a:prstGeom prst="rect">
              <a:avLst/>
            </a:prstGeom>
          </p:spPr>
        </p:pic>
      </p:grpSp>
      <p:sp>
        <p:nvSpPr>
          <p:cNvPr id="85" name="Retângulo 84"/>
          <p:cNvSpPr/>
          <p:nvPr/>
        </p:nvSpPr>
        <p:spPr>
          <a:xfrm>
            <a:off x="1664505" y="786623"/>
            <a:ext cx="10240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Modelo aplicado em lutas </a:t>
            </a:r>
            <a:r>
              <a:rPr lang="pt-BR" b="1" dirty="0" smtClean="0">
                <a:solidFill>
                  <a:srgbClr val="DEDEDE"/>
                </a:solidFill>
              </a:rPr>
              <a:t>recentes (2020 e 2021), </a:t>
            </a:r>
            <a:r>
              <a:rPr lang="pt-BR" b="1" dirty="0">
                <a:solidFill>
                  <a:srgbClr val="DEDEDE"/>
                </a:solidFill>
              </a:rPr>
              <a:t>que não constam na base utilizada para treino e teste</a:t>
            </a:r>
            <a:endParaRPr lang="pt-BR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5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">
            <a:extLst>
              <a:ext uri="{FF2B5EF4-FFF2-40B4-BE49-F238E27FC236}">
                <a16:creationId xmlns:a16="http://schemas.microsoft.com/office/drawing/2014/main" id="{C655BAEE-7EB7-4A02-A863-8FE8A96FFF8B}"/>
              </a:ext>
            </a:extLst>
          </p:cNvPr>
          <p:cNvSpPr/>
          <p:nvPr/>
        </p:nvSpPr>
        <p:spPr>
          <a:xfrm>
            <a:off x="-485057" y="0"/>
            <a:ext cx="2419724" cy="6858000"/>
          </a:xfrm>
          <a:prstGeom prst="rect">
            <a:avLst/>
          </a:prstGeom>
          <a:solidFill>
            <a:srgbClr val="C10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HISTÓRIA</a:t>
            </a:r>
          </a:p>
        </p:txBody>
      </p:sp>
      <p:sp>
        <p:nvSpPr>
          <p:cNvPr id="4" name="Retângulo Arredondado 3"/>
          <p:cNvSpPr/>
          <p:nvPr/>
        </p:nvSpPr>
        <p:spPr>
          <a:xfrm>
            <a:off x="2331290" y="3429000"/>
            <a:ext cx="800203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2979063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1769727" y="153981"/>
            <a:ext cx="2420796" cy="2518975"/>
            <a:chOff x="1843467" y="153981"/>
            <a:chExt cx="2420796" cy="2518975"/>
          </a:xfrm>
        </p:grpSpPr>
        <p:grpSp>
          <p:nvGrpSpPr>
            <p:cNvPr id="17" name="Agrupar 16"/>
            <p:cNvGrpSpPr/>
            <p:nvPr/>
          </p:nvGrpSpPr>
          <p:grpSpPr>
            <a:xfrm>
              <a:off x="2314803" y="1196956"/>
              <a:ext cx="1476000" cy="1476000"/>
              <a:chOff x="2314803" y="1196956"/>
              <a:chExt cx="1476000" cy="1476000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2314803" y="1196956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228" b="99113" l="772" r="98920">
                            <a14:foregroundMark x1="27392" y1="20464" x2="27392" y2="20464"/>
                            <a14:foregroundMark x1="31713" y1="16849" x2="31713" y2="16849"/>
                            <a14:foregroundMark x1="35957" y1="11050" x2="35957" y2="11050"/>
                            <a14:foregroundMark x1="43133" y1="12756" x2="43133" y2="12756"/>
                            <a14:foregroundMark x1="49537" y1="29059" x2="49537" y2="29059"/>
                            <a14:foregroundMark x1="53781" y1="29877" x2="53781" y2="29877"/>
                            <a14:foregroundMark x1="50463" y1="31446" x2="50463" y2="31446"/>
                            <a14:foregroundMark x1="37654" y1="32265" x2="37654" y2="32265"/>
                            <a14:foregroundMark x1="48920" y1="37585" x2="48920" y2="37585"/>
                            <a14:foregroundMark x1="62886" y1="34720" x2="62886" y2="34720"/>
                            <a14:foregroundMark x1="40972" y1="14461" x2="40972" y2="14461"/>
                            <a14:foregroundMark x1="27623" y1="27967" x2="27623" y2="27967"/>
                            <a14:foregroundMark x1="33256" y1="27626" x2="41975" y2="30082"/>
                            <a14:foregroundMark x1="31867" y1="20600" x2="32253" y2="31787"/>
                            <a14:foregroundMark x1="44830" y1="39291" x2="42901" y2="29536"/>
                            <a14:foregroundMark x1="25694" y1="24898" x2="35571" y2="29059"/>
                            <a14:foregroundMark x1="33796" y1="11528" x2="33796" y2="22169"/>
                            <a14:foregroundMark x1="37886" y1="6071" x2="40972" y2="8595"/>
                            <a14:foregroundMark x1="38657" y1="18417" x2="42747" y2="15962"/>
                            <a14:foregroundMark x1="44676" y1="10164" x2="44676" y2="10164"/>
                            <a14:foregroundMark x1="46605" y1="9959" x2="46605" y2="9959"/>
                            <a14:foregroundMark x1="43133" y1="8595" x2="44676" y2="11392"/>
                            <a14:foregroundMark x1="47762" y1="9823" x2="45293" y2="15280"/>
                            <a14:foregroundMark x1="36343" y1="8799" x2="43904" y2="14120"/>
                            <a14:foregroundMark x1="35571" y1="30423" x2="41744" y2="41064"/>
                            <a14:foregroundMark x1="46991" y1="37790" x2="63657" y2="40177"/>
                            <a14:foregroundMark x1="51235" y1="24420" x2="59414" y2="37244"/>
                            <a14:foregroundMark x1="57253" y1="43247" x2="65046" y2="36085"/>
                            <a14:foregroundMark x1="56096" y1="44952" x2="56096" y2="44952"/>
                            <a14:foregroundMark x1="54012" y1="43588" x2="54012" y2="43588"/>
                            <a14:foregroundMark x1="67978" y1="41201" x2="61574" y2="41064"/>
                            <a14:foregroundMark x1="62500" y1="41883" x2="65046" y2="41883"/>
                            <a14:foregroundMark x1="65432" y1="41883" x2="65432" y2="41883"/>
                            <a14:foregroundMark x1="69522" y1="66780" x2="75694" y2="75648"/>
                            <a14:foregroundMark x1="69522" y1="71078" x2="71219" y2="68963"/>
                            <a14:foregroundMark x1="26080" y1="71555" x2="26852" y2="74625"/>
                            <a14:backgroundMark x1="66590" y1="41542" x2="66590" y2="41542"/>
                            <a14:backgroundMark x1="46219" y1="13233" x2="46219" y2="132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47231" y="1211554"/>
                <a:ext cx="1200467" cy="1357936"/>
              </a:xfrm>
              <a:prstGeom prst="rect">
                <a:avLst/>
              </a:prstGeom>
            </p:spPr>
          </p:pic>
        </p:grpSp>
        <p:sp>
          <p:nvSpPr>
            <p:cNvPr id="16" name="CaixaDeTexto 15"/>
            <p:cNvSpPr txBox="1"/>
            <p:nvPr/>
          </p:nvSpPr>
          <p:spPr>
            <a:xfrm>
              <a:off x="1843467" y="153981"/>
              <a:ext cx="24207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1993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do UFC</a:t>
              </a:r>
            </a:p>
          </p:txBody>
        </p:sp>
      </p:grpSp>
      <p:sp>
        <p:nvSpPr>
          <p:cNvPr id="83" name="Retângulo Arredondado 82"/>
          <p:cNvSpPr/>
          <p:nvPr/>
        </p:nvSpPr>
        <p:spPr>
          <a:xfrm>
            <a:off x="2979063" y="3429000"/>
            <a:ext cx="2310784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4" name="Conector reto 83"/>
          <p:cNvCxnSpPr/>
          <p:nvPr/>
        </p:nvCxnSpPr>
        <p:spPr>
          <a:xfrm>
            <a:off x="5141758" y="3590843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ângulo Arredondado 96"/>
          <p:cNvSpPr/>
          <p:nvPr/>
        </p:nvSpPr>
        <p:spPr>
          <a:xfrm>
            <a:off x="5141759" y="3429000"/>
            <a:ext cx="2611926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8" name="Conector reto 97"/>
          <p:cNvCxnSpPr/>
          <p:nvPr/>
        </p:nvCxnSpPr>
        <p:spPr>
          <a:xfrm>
            <a:off x="7583668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/>
          <p:cNvGrpSpPr/>
          <p:nvPr/>
        </p:nvGrpSpPr>
        <p:grpSpPr>
          <a:xfrm>
            <a:off x="5688034" y="148484"/>
            <a:ext cx="3794958" cy="2524472"/>
            <a:chOff x="6425442" y="148484"/>
            <a:chExt cx="3794958" cy="2524472"/>
          </a:xfrm>
        </p:grpSpPr>
        <p:grpSp>
          <p:nvGrpSpPr>
            <p:cNvPr id="86" name="Agrupar 85"/>
            <p:cNvGrpSpPr/>
            <p:nvPr/>
          </p:nvGrpSpPr>
          <p:grpSpPr>
            <a:xfrm>
              <a:off x="7585200" y="1196956"/>
              <a:ext cx="1476000" cy="1476000"/>
              <a:chOff x="7795040" y="801565"/>
              <a:chExt cx="2308678" cy="2308678"/>
            </a:xfrm>
          </p:grpSpPr>
          <p:sp>
            <p:nvSpPr>
              <p:cNvPr id="87" name="Elipse 86"/>
              <p:cNvSpPr/>
              <p:nvPr/>
            </p:nvSpPr>
            <p:spPr>
              <a:xfrm>
                <a:off x="7795040" y="801565"/>
                <a:ext cx="2308678" cy="2308678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/>
              <p:cNvGrpSpPr/>
              <p:nvPr/>
            </p:nvGrpSpPr>
            <p:grpSpPr>
              <a:xfrm>
                <a:off x="8191661" y="1129397"/>
                <a:ext cx="1539192" cy="1596795"/>
                <a:chOff x="3880846" y="2572052"/>
                <a:chExt cx="1140375" cy="1183052"/>
              </a:xfrm>
            </p:grpSpPr>
            <p:pic>
              <p:nvPicPr>
                <p:cNvPr id="89" name="Imagem 88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9600" b="78200" l="4620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30" t="23883" b="24589"/>
                <a:stretch/>
              </p:blipFill>
              <p:spPr>
                <a:xfrm>
                  <a:off x="3880846" y="2572052"/>
                  <a:ext cx="1140375" cy="1183052"/>
                </a:xfrm>
                <a:prstGeom prst="rect">
                  <a:avLst/>
                </a:prstGeom>
              </p:spPr>
            </p:pic>
            <p:sp>
              <p:nvSpPr>
                <p:cNvPr id="90" name="Retângulo 89"/>
                <p:cNvSpPr/>
                <p:nvPr/>
              </p:nvSpPr>
              <p:spPr>
                <a:xfrm>
                  <a:off x="4336211" y="2846717"/>
                  <a:ext cx="241342" cy="661357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91" name="Retângulo 90"/>
                <p:cNvSpPr/>
                <p:nvPr/>
              </p:nvSpPr>
              <p:spPr>
                <a:xfrm>
                  <a:off x="4247269" y="2931732"/>
                  <a:ext cx="88942" cy="152400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pic>
              <p:nvPicPr>
                <p:cNvPr id="92" name="Imagem 91"/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37514" t="28037" r="39756" b="41456"/>
                <a:stretch/>
              </p:blipFill>
              <p:spPr>
                <a:xfrm>
                  <a:off x="4291740" y="2895599"/>
                  <a:ext cx="345057" cy="563592"/>
                </a:xfrm>
                <a:prstGeom prst="rect">
                  <a:avLst/>
                </a:prstGeom>
              </p:spPr>
            </p:pic>
          </p:grpSp>
        </p:grpSp>
        <p:sp>
          <p:nvSpPr>
            <p:cNvPr id="101" name="CaixaDeTexto 100"/>
            <p:cNvSpPr txBox="1"/>
            <p:nvPr/>
          </p:nvSpPr>
          <p:spPr>
            <a:xfrm>
              <a:off x="6425442" y="148484"/>
              <a:ext cx="379495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2000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Padronização dos Rounds</a:t>
              </a:r>
            </a:p>
          </p:txBody>
        </p:sp>
      </p:grpSp>
      <p:grpSp>
        <p:nvGrpSpPr>
          <p:cNvPr id="107" name="Agrupar 106"/>
          <p:cNvGrpSpPr/>
          <p:nvPr/>
        </p:nvGrpSpPr>
        <p:grpSpPr>
          <a:xfrm>
            <a:off x="2582527" y="4316558"/>
            <a:ext cx="5071892" cy="2384982"/>
            <a:chOff x="2582527" y="4316558"/>
            <a:chExt cx="5071892" cy="2384982"/>
          </a:xfrm>
        </p:grpSpPr>
        <p:sp>
          <p:nvSpPr>
            <p:cNvPr id="85" name="CaixaDeTexto 84"/>
            <p:cNvSpPr txBox="1"/>
            <p:nvPr/>
          </p:nvSpPr>
          <p:spPr>
            <a:xfrm>
              <a:off x="2582527" y="5808988"/>
              <a:ext cx="50718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1997</a:t>
              </a:r>
              <a:endParaRPr lang="pt-BR" sz="2400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endParaRP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das Categorias de Peso</a:t>
              </a:r>
            </a:p>
          </p:txBody>
        </p:sp>
        <p:grpSp>
          <p:nvGrpSpPr>
            <p:cNvPr id="106" name="Agrupar 105"/>
            <p:cNvGrpSpPr/>
            <p:nvPr/>
          </p:nvGrpSpPr>
          <p:grpSpPr>
            <a:xfrm>
              <a:off x="4403758" y="4316558"/>
              <a:ext cx="1476000" cy="1476000"/>
              <a:chOff x="4403758" y="4316558"/>
              <a:chExt cx="1476000" cy="1476000"/>
            </a:xfrm>
          </p:grpSpPr>
          <p:sp>
            <p:nvSpPr>
              <p:cNvPr id="78" name="Elipse 77"/>
              <p:cNvSpPr/>
              <p:nvPr/>
            </p:nvSpPr>
            <p:spPr>
              <a:xfrm>
                <a:off x="4403758" y="4316558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5" name="Imagem 104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99167" l="23594" r="7468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2" t="6040" r="27103" b="1932"/>
              <a:stretch/>
            </p:blipFill>
            <p:spPr>
              <a:xfrm>
                <a:off x="4751384" y="4461970"/>
                <a:ext cx="808176" cy="1214343"/>
              </a:xfrm>
              <a:prstGeom prst="rect">
                <a:avLst/>
              </a:prstGeom>
            </p:spPr>
          </p:pic>
        </p:grpSp>
      </p:grpSp>
      <p:sp>
        <p:nvSpPr>
          <p:cNvPr id="108" name="CaixaDeTexto 107"/>
          <p:cNvSpPr txBox="1"/>
          <p:nvPr/>
        </p:nvSpPr>
        <p:spPr>
          <a:xfrm>
            <a:off x="3849775" y="1434885"/>
            <a:ext cx="433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Poucas Regras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Sem Categorias de Peso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Tempo de Luta Indefinido</a:t>
            </a:r>
          </a:p>
        </p:txBody>
      </p:sp>
      <p:sp>
        <p:nvSpPr>
          <p:cNvPr id="109" name="CaixaDeTexto 108"/>
          <p:cNvSpPr txBox="1"/>
          <p:nvPr/>
        </p:nvSpPr>
        <p:spPr>
          <a:xfrm>
            <a:off x="8362592" y="1369761"/>
            <a:ext cx="358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Adequação de regras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Padronização de rounds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Recriação das categorias de peso</a:t>
            </a:r>
          </a:p>
        </p:txBody>
      </p:sp>
      <p:sp>
        <p:nvSpPr>
          <p:cNvPr id="110" name="CaixaDeTexto 109"/>
          <p:cNvSpPr txBox="1"/>
          <p:nvPr/>
        </p:nvSpPr>
        <p:spPr>
          <a:xfrm>
            <a:off x="6003166" y="4543719"/>
            <a:ext cx="495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Primeira definição de categorias de peso, dividindo os lutadores em dois grandes grupos</a:t>
            </a:r>
          </a:p>
        </p:txBody>
      </p:sp>
    </p:spTree>
    <p:extLst>
      <p:ext uri="{BB962C8B-B14F-4D97-AF65-F5344CB8AC3E}">
        <p14:creationId xmlns:p14="http://schemas.microsoft.com/office/powerpoint/2010/main" val="369763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"/>
                            </p:stCondLst>
                            <p:childTnLst>
                              <p:par>
                                <p:cTn id="4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6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6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"/>
                            </p:stCondLst>
                            <p:childTnLst>
                              <p:par>
                                <p:cTn id="6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"/>
                            </p:stCondLst>
                            <p:childTnLst>
                              <p:par>
                                <p:cTn id="6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6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6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3" grpId="0" animBg="1"/>
      <p:bldP spid="97" grpId="0" animBg="1"/>
      <p:bldP spid="108" grpId="0"/>
      <p:bldP spid="108" grpId="1"/>
      <p:bldP spid="109" grpId="0"/>
      <p:bldP spid="109" grpId="1"/>
      <p:bldP spid="110" grpId="2"/>
      <p:bldP spid="110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-213502" y="3429000"/>
            <a:ext cx="800203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434271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-775065" y="153981"/>
            <a:ext cx="2420796" cy="2518975"/>
            <a:chOff x="1843467" y="153981"/>
            <a:chExt cx="2420796" cy="2518975"/>
          </a:xfrm>
        </p:grpSpPr>
        <p:grpSp>
          <p:nvGrpSpPr>
            <p:cNvPr id="17" name="Agrupar 16"/>
            <p:cNvGrpSpPr/>
            <p:nvPr/>
          </p:nvGrpSpPr>
          <p:grpSpPr>
            <a:xfrm>
              <a:off x="2314803" y="1196956"/>
              <a:ext cx="1476000" cy="1476000"/>
              <a:chOff x="2314803" y="1196956"/>
              <a:chExt cx="1476000" cy="1476000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2314803" y="1196956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28" b="99113" l="772" r="98920">
                            <a14:foregroundMark x1="27392" y1="20464" x2="27392" y2="20464"/>
                            <a14:foregroundMark x1="31713" y1="16849" x2="31713" y2="16849"/>
                            <a14:foregroundMark x1="35957" y1="11050" x2="35957" y2="11050"/>
                            <a14:foregroundMark x1="43133" y1="12756" x2="43133" y2="12756"/>
                            <a14:foregroundMark x1="49537" y1="29059" x2="49537" y2="29059"/>
                            <a14:foregroundMark x1="53781" y1="29877" x2="53781" y2="29877"/>
                            <a14:foregroundMark x1="50463" y1="31446" x2="50463" y2="31446"/>
                            <a14:foregroundMark x1="37654" y1="32265" x2="37654" y2="32265"/>
                            <a14:foregroundMark x1="48920" y1="37585" x2="48920" y2="37585"/>
                            <a14:foregroundMark x1="62886" y1="34720" x2="62886" y2="34720"/>
                            <a14:foregroundMark x1="40972" y1="14461" x2="40972" y2="14461"/>
                            <a14:foregroundMark x1="27623" y1="27967" x2="27623" y2="27967"/>
                            <a14:foregroundMark x1="33256" y1="27626" x2="41975" y2="30082"/>
                            <a14:foregroundMark x1="31867" y1="20600" x2="32253" y2="31787"/>
                            <a14:foregroundMark x1="44830" y1="39291" x2="42901" y2="29536"/>
                            <a14:foregroundMark x1="25694" y1="24898" x2="35571" y2="29059"/>
                            <a14:foregroundMark x1="33796" y1="11528" x2="33796" y2="22169"/>
                            <a14:foregroundMark x1="37886" y1="6071" x2="40972" y2="8595"/>
                            <a14:foregroundMark x1="38657" y1="18417" x2="42747" y2="15962"/>
                            <a14:foregroundMark x1="44676" y1="10164" x2="44676" y2="10164"/>
                            <a14:foregroundMark x1="46605" y1="9959" x2="46605" y2="9959"/>
                            <a14:foregroundMark x1="43133" y1="8595" x2="44676" y2="11392"/>
                            <a14:foregroundMark x1="47762" y1="9823" x2="45293" y2="15280"/>
                            <a14:foregroundMark x1="36343" y1="8799" x2="43904" y2="14120"/>
                            <a14:foregroundMark x1="35571" y1="30423" x2="41744" y2="41064"/>
                            <a14:foregroundMark x1="46991" y1="37790" x2="63657" y2="40177"/>
                            <a14:foregroundMark x1="51235" y1="24420" x2="59414" y2="37244"/>
                            <a14:foregroundMark x1="57253" y1="43247" x2="65046" y2="36085"/>
                            <a14:foregroundMark x1="56096" y1="44952" x2="56096" y2="44952"/>
                            <a14:foregroundMark x1="54012" y1="43588" x2="54012" y2="43588"/>
                            <a14:foregroundMark x1="67978" y1="41201" x2="61574" y2="41064"/>
                            <a14:foregroundMark x1="62500" y1="41883" x2="65046" y2="41883"/>
                            <a14:foregroundMark x1="65432" y1="41883" x2="65432" y2="41883"/>
                            <a14:foregroundMark x1="69522" y1="66780" x2="75694" y2="75648"/>
                            <a14:foregroundMark x1="69522" y1="71078" x2="71219" y2="68963"/>
                            <a14:foregroundMark x1="26080" y1="71555" x2="26852" y2="74625"/>
                            <a14:backgroundMark x1="66590" y1="41542" x2="66590" y2="41542"/>
                            <a14:backgroundMark x1="46219" y1="13233" x2="46219" y2="132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47231" y="1211554"/>
                <a:ext cx="1200467" cy="1357936"/>
              </a:xfrm>
              <a:prstGeom prst="rect">
                <a:avLst/>
              </a:prstGeom>
            </p:spPr>
          </p:pic>
        </p:grpSp>
        <p:sp>
          <p:nvSpPr>
            <p:cNvPr id="16" name="CaixaDeTexto 15"/>
            <p:cNvSpPr txBox="1"/>
            <p:nvPr/>
          </p:nvSpPr>
          <p:spPr>
            <a:xfrm>
              <a:off x="1843467" y="153981"/>
              <a:ext cx="24207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1993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do UFC</a:t>
              </a:r>
            </a:p>
          </p:txBody>
        </p:sp>
      </p:grpSp>
      <p:sp>
        <p:nvSpPr>
          <p:cNvPr id="83" name="Retângulo Arredondado 82"/>
          <p:cNvSpPr/>
          <p:nvPr/>
        </p:nvSpPr>
        <p:spPr>
          <a:xfrm>
            <a:off x="434271" y="3429000"/>
            <a:ext cx="2310784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4" name="Conector reto 83"/>
          <p:cNvCxnSpPr/>
          <p:nvPr/>
        </p:nvCxnSpPr>
        <p:spPr>
          <a:xfrm>
            <a:off x="2596966" y="3590843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ângulo Arredondado 96"/>
          <p:cNvSpPr/>
          <p:nvPr/>
        </p:nvSpPr>
        <p:spPr>
          <a:xfrm>
            <a:off x="2596967" y="3429000"/>
            <a:ext cx="2611926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8" name="Conector reto 97"/>
          <p:cNvCxnSpPr/>
          <p:nvPr/>
        </p:nvCxnSpPr>
        <p:spPr>
          <a:xfrm>
            <a:off x="5038876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/>
          <p:cNvGrpSpPr/>
          <p:nvPr/>
        </p:nvGrpSpPr>
        <p:grpSpPr>
          <a:xfrm>
            <a:off x="3143242" y="148484"/>
            <a:ext cx="3794958" cy="2524472"/>
            <a:chOff x="6425442" y="148484"/>
            <a:chExt cx="3794958" cy="2524472"/>
          </a:xfrm>
        </p:grpSpPr>
        <p:grpSp>
          <p:nvGrpSpPr>
            <p:cNvPr id="86" name="Agrupar 85"/>
            <p:cNvGrpSpPr/>
            <p:nvPr/>
          </p:nvGrpSpPr>
          <p:grpSpPr>
            <a:xfrm>
              <a:off x="7585200" y="1196956"/>
              <a:ext cx="1476000" cy="1476000"/>
              <a:chOff x="7795040" y="801565"/>
              <a:chExt cx="2308678" cy="2308678"/>
            </a:xfrm>
          </p:grpSpPr>
          <p:sp>
            <p:nvSpPr>
              <p:cNvPr id="87" name="Elipse 86"/>
              <p:cNvSpPr/>
              <p:nvPr/>
            </p:nvSpPr>
            <p:spPr>
              <a:xfrm>
                <a:off x="7795040" y="801565"/>
                <a:ext cx="2308678" cy="2308678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/>
              <p:cNvGrpSpPr/>
              <p:nvPr/>
            </p:nvGrpSpPr>
            <p:grpSpPr>
              <a:xfrm>
                <a:off x="8191661" y="1129397"/>
                <a:ext cx="1539192" cy="1596795"/>
                <a:chOff x="3880846" y="2572052"/>
                <a:chExt cx="1140375" cy="1183052"/>
              </a:xfrm>
            </p:grpSpPr>
            <p:pic>
              <p:nvPicPr>
                <p:cNvPr id="89" name="Imagem 8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9600" b="78200" l="4620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30" t="23883" b="24589"/>
                <a:stretch/>
              </p:blipFill>
              <p:spPr>
                <a:xfrm>
                  <a:off x="3880846" y="2572052"/>
                  <a:ext cx="1140375" cy="1183052"/>
                </a:xfrm>
                <a:prstGeom prst="rect">
                  <a:avLst/>
                </a:prstGeom>
              </p:spPr>
            </p:pic>
            <p:sp>
              <p:nvSpPr>
                <p:cNvPr id="90" name="Retângulo 89"/>
                <p:cNvSpPr/>
                <p:nvPr/>
              </p:nvSpPr>
              <p:spPr>
                <a:xfrm>
                  <a:off x="4336211" y="2846717"/>
                  <a:ext cx="241342" cy="661357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91" name="Retângulo 90"/>
                <p:cNvSpPr/>
                <p:nvPr/>
              </p:nvSpPr>
              <p:spPr>
                <a:xfrm>
                  <a:off x="4247269" y="2931732"/>
                  <a:ext cx="88942" cy="152400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pic>
              <p:nvPicPr>
                <p:cNvPr id="92" name="Imagem 9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514" t="28037" r="39756" b="41456"/>
                <a:stretch/>
              </p:blipFill>
              <p:spPr>
                <a:xfrm>
                  <a:off x="4291740" y="2895599"/>
                  <a:ext cx="345057" cy="563592"/>
                </a:xfrm>
                <a:prstGeom prst="rect">
                  <a:avLst/>
                </a:prstGeom>
              </p:spPr>
            </p:pic>
          </p:grpSp>
        </p:grpSp>
        <p:sp>
          <p:nvSpPr>
            <p:cNvPr id="101" name="CaixaDeTexto 100"/>
            <p:cNvSpPr txBox="1"/>
            <p:nvPr/>
          </p:nvSpPr>
          <p:spPr>
            <a:xfrm>
              <a:off x="6425442" y="148484"/>
              <a:ext cx="379495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2000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Padronização dos Rounds</a:t>
              </a:r>
            </a:p>
          </p:txBody>
        </p:sp>
      </p:grpSp>
      <p:cxnSp>
        <p:nvCxnSpPr>
          <p:cNvPr id="103" name="Conector reto 102"/>
          <p:cNvCxnSpPr/>
          <p:nvPr/>
        </p:nvCxnSpPr>
        <p:spPr>
          <a:xfrm>
            <a:off x="7674072" y="3590843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Agrupar 106"/>
          <p:cNvGrpSpPr/>
          <p:nvPr/>
        </p:nvGrpSpPr>
        <p:grpSpPr>
          <a:xfrm>
            <a:off x="37735" y="4316558"/>
            <a:ext cx="5071892" cy="2384982"/>
            <a:chOff x="2582527" y="4316558"/>
            <a:chExt cx="5071892" cy="2384982"/>
          </a:xfrm>
        </p:grpSpPr>
        <p:sp>
          <p:nvSpPr>
            <p:cNvPr id="85" name="CaixaDeTexto 84"/>
            <p:cNvSpPr txBox="1"/>
            <p:nvPr/>
          </p:nvSpPr>
          <p:spPr>
            <a:xfrm>
              <a:off x="2582527" y="5808988"/>
              <a:ext cx="50718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1997</a:t>
              </a:r>
              <a:endParaRPr lang="pt-BR" sz="2400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endParaRP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das Categorias de Peso</a:t>
              </a:r>
            </a:p>
          </p:txBody>
        </p:sp>
        <p:grpSp>
          <p:nvGrpSpPr>
            <p:cNvPr id="106" name="Agrupar 105"/>
            <p:cNvGrpSpPr/>
            <p:nvPr/>
          </p:nvGrpSpPr>
          <p:grpSpPr>
            <a:xfrm>
              <a:off x="4403758" y="4316558"/>
              <a:ext cx="1476000" cy="1476000"/>
              <a:chOff x="4403758" y="4316558"/>
              <a:chExt cx="1476000" cy="1476000"/>
            </a:xfrm>
          </p:grpSpPr>
          <p:sp>
            <p:nvSpPr>
              <p:cNvPr id="78" name="Elipse 77"/>
              <p:cNvSpPr/>
              <p:nvPr/>
            </p:nvSpPr>
            <p:spPr>
              <a:xfrm>
                <a:off x="4403758" y="4316558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5" name="Imagem 10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9167" l="23594" r="7468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2" t="6040" r="27103" b="1932"/>
              <a:stretch/>
            </p:blipFill>
            <p:spPr>
              <a:xfrm>
                <a:off x="4751384" y="4461970"/>
                <a:ext cx="808176" cy="1214343"/>
              </a:xfrm>
              <a:prstGeom prst="rect">
                <a:avLst/>
              </a:prstGeom>
            </p:spPr>
          </p:pic>
        </p:grpSp>
      </p:grpSp>
      <p:sp>
        <p:nvSpPr>
          <p:cNvPr id="5" name="Retângulo 1">
            <a:extLst>
              <a:ext uri="{FF2B5EF4-FFF2-40B4-BE49-F238E27FC236}">
                <a16:creationId xmlns:a16="http://schemas.microsoft.com/office/drawing/2014/main" id="{C655BAEE-7EB7-4A02-A863-8FE8A96FFF8B}"/>
              </a:ext>
            </a:extLst>
          </p:cNvPr>
          <p:cNvSpPr/>
          <p:nvPr/>
        </p:nvSpPr>
        <p:spPr>
          <a:xfrm>
            <a:off x="-485057" y="0"/>
            <a:ext cx="2419724" cy="6858000"/>
          </a:xfrm>
          <a:prstGeom prst="rect">
            <a:avLst/>
          </a:prstGeom>
          <a:solidFill>
            <a:srgbClr val="C10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2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HISTÓRIA</a:t>
            </a:r>
          </a:p>
        </p:txBody>
      </p:sp>
      <p:grpSp>
        <p:nvGrpSpPr>
          <p:cNvPr id="25" name="Agrupar 24"/>
          <p:cNvGrpSpPr/>
          <p:nvPr/>
        </p:nvGrpSpPr>
        <p:grpSpPr>
          <a:xfrm>
            <a:off x="5184927" y="4316400"/>
            <a:ext cx="5071892" cy="2402835"/>
            <a:chOff x="8467132" y="4316400"/>
            <a:chExt cx="5071892" cy="2402835"/>
          </a:xfrm>
        </p:grpSpPr>
        <p:grpSp>
          <p:nvGrpSpPr>
            <p:cNvPr id="93" name="Agrupar 92"/>
            <p:cNvGrpSpPr/>
            <p:nvPr/>
          </p:nvGrpSpPr>
          <p:grpSpPr>
            <a:xfrm>
              <a:off x="10220400" y="4316400"/>
              <a:ext cx="1476000" cy="1476000"/>
              <a:chOff x="9439628" y="3568379"/>
              <a:chExt cx="2308678" cy="2308678"/>
            </a:xfrm>
          </p:grpSpPr>
          <p:sp>
            <p:nvSpPr>
              <p:cNvPr id="94" name="Elipse 93"/>
              <p:cNvSpPr/>
              <p:nvPr/>
            </p:nvSpPr>
            <p:spPr>
              <a:xfrm>
                <a:off x="9439628" y="3568379"/>
                <a:ext cx="2308678" cy="2308678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95" name="Imagem 94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391" b="99805" l="3125" r="9824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717" y="4070468"/>
                <a:ext cx="1304500" cy="1304500"/>
              </a:xfrm>
              <a:prstGeom prst="rect">
                <a:avLst/>
              </a:prstGeom>
            </p:spPr>
          </p:pic>
        </p:grpSp>
        <p:sp>
          <p:nvSpPr>
            <p:cNvPr id="104" name="CaixaDeTexto 103"/>
            <p:cNvSpPr txBox="1"/>
            <p:nvPr/>
          </p:nvSpPr>
          <p:spPr>
            <a:xfrm>
              <a:off x="8467132" y="5826683"/>
              <a:ext cx="50718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2013</a:t>
              </a:r>
              <a:endParaRPr lang="pt-BR" sz="2400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endParaRP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Categorias</a:t>
              </a:r>
              <a:r>
                <a:rPr lang="pt-BR" sz="2400" b="1" dirty="0">
                  <a:solidFill>
                    <a:srgbClr val="DEDEDE"/>
                  </a:solidFill>
                </a:rPr>
                <a:t> </a:t>
              </a:r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Femininas</a:t>
              </a:r>
            </a:p>
          </p:txBody>
        </p:sp>
      </p:grpSp>
      <p:sp>
        <p:nvSpPr>
          <p:cNvPr id="2" name="CaixaDeTexto 71">
            <a:extLst>
              <a:ext uri="{FF2B5EF4-FFF2-40B4-BE49-F238E27FC236}">
                <a16:creationId xmlns:a16="http://schemas.microsoft.com/office/drawing/2014/main" id="{2AFBB8F3-7842-4E29-B39D-1A7B6E5FADC6}"/>
              </a:ext>
            </a:extLst>
          </p:cNvPr>
          <p:cNvSpPr txBox="1"/>
          <p:nvPr/>
        </p:nvSpPr>
        <p:spPr>
          <a:xfrm>
            <a:off x="8519834" y="4544349"/>
            <a:ext cx="3381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Introdução de atletas do sexo feminino.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Criação de mais uma categoria de peso, exclusiva</a:t>
            </a:r>
          </a:p>
        </p:txBody>
      </p:sp>
      <p:sp>
        <p:nvSpPr>
          <p:cNvPr id="72" name="Retângulo Arredondado 71"/>
          <p:cNvSpPr/>
          <p:nvPr/>
        </p:nvSpPr>
        <p:spPr>
          <a:xfrm>
            <a:off x="4840797" y="3429000"/>
            <a:ext cx="3252399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560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2" name="Imagem 5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269493" y="428519"/>
            <a:ext cx="7047260" cy="3962149"/>
          </a:xfrm>
          <a:custGeom>
            <a:avLst/>
            <a:gdLst>
              <a:gd name="connsiteX0" fmla="*/ 203628 w 7047260"/>
              <a:gd name="connsiteY0" fmla="*/ 0 h 3962149"/>
              <a:gd name="connsiteX1" fmla="*/ 6864205 w 7047260"/>
              <a:gd name="connsiteY1" fmla="*/ 0 h 3962149"/>
              <a:gd name="connsiteX2" fmla="*/ 6936320 w 7047260"/>
              <a:gd name="connsiteY2" fmla="*/ 39143 h 3962149"/>
              <a:gd name="connsiteX3" fmla="*/ 7038018 w 7047260"/>
              <a:gd name="connsiteY3" fmla="*/ 123052 h 3962149"/>
              <a:gd name="connsiteX4" fmla="*/ 7047260 w 7047260"/>
              <a:gd name="connsiteY4" fmla="*/ 134253 h 3962149"/>
              <a:gd name="connsiteX5" fmla="*/ 7047260 w 7047260"/>
              <a:gd name="connsiteY5" fmla="*/ 3832203 h 3962149"/>
              <a:gd name="connsiteX6" fmla="*/ 7038018 w 7047260"/>
              <a:gd name="connsiteY6" fmla="*/ 3843404 h 3962149"/>
              <a:gd name="connsiteX7" fmla="*/ 6936320 w 7047260"/>
              <a:gd name="connsiteY7" fmla="*/ 3927312 h 3962149"/>
              <a:gd name="connsiteX8" fmla="*/ 6872138 w 7047260"/>
              <a:gd name="connsiteY8" fmla="*/ 3962149 h 3962149"/>
              <a:gd name="connsiteX9" fmla="*/ 195694 w 7047260"/>
              <a:gd name="connsiteY9" fmla="*/ 3962149 h 3962149"/>
              <a:gd name="connsiteX10" fmla="*/ 131512 w 7047260"/>
              <a:gd name="connsiteY10" fmla="*/ 3927312 h 3962149"/>
              <a:gd name="connsiteX11" fmla="*/ 29814 w 7047260"/>
              <a:gd name="connsiteY11" fmla="*/ 3843404 h 3962149"/>
              <a:gd name="connsiteX12" fmla="*/ 0 w 7047260"/>
              <a:gd name="connsiteY12" fmla="*/ 3807269 h 3962149"/>
              <a:gd name="connsiteX13" fmla="*/ 0 w 7047260"/>
              <a:gd name="connsiteY13" fmla="*/ 159186 h 3962149"/>
              <a:gd name="connsiteX14" fmla="*/ 29814 w 7047260"/>
              <a:gd name="connsiteY14" fmla="*/ 123052 h 3962149"/>
              <a:gd name="connsiteX15" fmla="*/ 131512 w 7047260"/>
              <a:gd name="connsiteY15" fmla="*/ 39143 h 396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7260" h="3962149">
                <a:moveTo>
                  <a:pt x="203628" y="0"/>
                </a:moveTo>
                <a:lnTo>
                  <a:pt x="6864205" y="0"/>
                </a:lnTo>
                <a:lnTo>
                  <a:pt x="6936320" y="39143"/>
                </a:lnTo>
                <a:cubicBezTo>
                  <a:pt x="6972878" y="63841"/>
                  <a:pt x="7006930" y="91964"/>
                  <a:pt x="7038018" y="123052"/>
                </a:cubicBezTo>
                <a:lnTo>
                  <a:pt x="7047260" y="134253"/>
                </a:lnTo>
                <a:lnTo>
                  <a:pt x="7047260" y="3832203"/>
                </a:lnTo>
                <a:lnTo>
                  <a:pt x="7038018" y="3843404"/>
                </a:lnTo>
                <a:cubicBezTo>
                  <a:pt x="7006930" y="3874491"/>
                  <a:pt x="6972878" y="3902614"/>
                  <a:pt x="6936320" y="3927312"/>
                </a:cubicBezTo>
                <a:lnTo>
                  <a:pt x="6872138" y="3962149"/>
                </a:lnTo>
                <a:lnTo>
                  <a:pt x="195694" y="3962149"/>
                </a:lnTo>
                <a:lnTo>
                  <a:pt x="131512" y="3927312"/>
                </a:lnTo>
                <a:cubicBezTo>
                  <a:pt x="94955" y="3902614"/>
                  <a:pt x="60902" y="3874491"/>
                  <a:pt x="29814" y="3843404"/>
                </a:cubicBezTo>
                <a:lnTo>
                  <a:pt x="0" y="3807269"/>
                </a:lnTo>
                <a:lnTo>
                  <a:pt x="0" y="159186"/>
                </a:lnTo>
                <a:lnTo>
                  <a:pt x="29814" y="123052"/>
                </a:lnTo>
                <a:cubicBezTo>
                  <a:pt x="60902" y="91964"/>
                  <a:pt x="94955" y="63841"/>
                  <a:pt x="131512" y="39143"/>
                </a:cubicBezTo>
                <a:close/>
              </a:path>
            </a:pathLst>
          </a:custGeom>
          <a:ln w="19050">
            <a:solidFill>
              <a:srgbClr val="DEDEDE"/>
            </a:solidFill>
          </a:ln>
          <a:effectLst>
            <a:softEdge rad="0"/>
          </a:effectLst>
        </p:spPr>
      </p:pic>
      <p:cxnSp>
        <p:nvCxnSpPr>
          <p:cNvPr id="54" name="Conector reto 53"/>
          <p:cNvCxnSpPr/>
          <p:nvPr/>
        </p:nvCxnSpPr>
        <p:spPr>
          <a:xfrm>
            <a:off x="5786846" y="3473124"/>
            <a:ext cx="0" cy="270195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 flipH="1">
            <a:off x="5786848" y="3773867"/>
            <a:ext cx="1946363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7741920" y="3505200"/>
            <a:ext cx="0" cy="28173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 flipH="1">
            <a:off x="5786846" y="3437479"/>
            <a:ext cx="1946363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aixaDeTexto 60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O EVENTO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4522870" y="4517673"/>
            <a:ext cx="4514686" cy="2224585"/>
            <a:chOff x="4522870" y="4517673"/>
            <a:chExt cx="4514686" cy="2224585"/>
          </a:xfrm>
        </p:grpSpPr>
        <p:sp>
          <p:nvSpPr>
            <p:cNvPr id="58" name="Retângulo Arredondado 57"/>
            <p:cNvSpPr/>
            <p:nvPr/>
          </p:nvSpPr>
          <p:spPr>
            <a:xfrm flipH="1">
              <a:off x="4522870" y="4517673"/>
              <a:ext cx="4514686" cy="2224585"/>
            </a:xfrm>
            <a:prstGeom prst="roundRect">
              <a:avLst/>
            </a:prstGeom>
            <a:solidFill>
              <a:srgbClr val="DED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4813802" y="4586286"/>
              <a:ext cx="3904916" cy="2059994"/>
              <a:chOff x="2556459" y="4545663"/>
              <a:chExt cx="3904916" cy="2059994"/>
            </a:xfrm>
          </p:grpSpPr>
          <p:pic>
            <p:nvPicPr>
              <p:cNvPr id="59" name="Imagem 58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4202" b="99720" l="2393" r="9937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56459" y="4849920"/>
                <a:ext cx="3904916" cy="1755737"/>
              </a:xfrm>
              <a:prstGeom prst="rect">
                <a:avLst/>
              </a:prstGeom>
            </p:spPr>
          </p:pic>
          <p:sp>
            <p:nvSpPr>
              <p:cNvPr id="2" name="CaixaDeTexto 1"/>
              <p:cNvSpPr txBox="1"/>
              <p:nvPr/>
            </p:nvSpPr>
            <p:spPr>
              <a:xfrm>
                <a:off x="3823532" y="4545663"/>
                <a:ext cx="1370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>
                        <a:lumMod val="95000"/>
                      </a:schemeClr>
                    </a:solidFill>
                    <a:effectLst>
                      <a:glow rad="190500">
                        <a:srgbClr val="383838"/>
                      </a:glow>
                    </a:effectLst>
                  </a:rPr>
                  <a:t>Envergadura</a:t>
                </a:r>
              </a:p>
            </p:txBody>
          </p:sp>
        </p:grpSp>
      </p:grpSp>
      <p:sp>
        <p:nvSpPr>
          <p:cNvPr id="72" name="CaixaDeTexto 71"/>
          <p:cNvSpPr txBox="1"/>
          <p:nvPr/>
        </p:nvSpPr>
        <p:spPr>
          <a:xfrm>
            <a:off x="3269493" y="54098"/>
            <a:ext cx="205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Chamada para Luta</a:t>
            </a:r>
          </a:p>
        </p:txBody>
      </p:sp>
      <p:cxnSp>
        <p:nvCxnSpPr>
          <p:cNvPr id="73" name="Conector reto 72"/>
          <p:cNvCxnSpPr/>
          <p:nvPr/>
        </p:nvCxnSpPr>
        <p:spPr>
          <a:xfrm>
            <a:off x="6781090" y="3794952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8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6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20"/>
                            </p:stCondLst>
                            <p:childTnLst>
                              <p:par>
                                <p:cTn id="3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2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6" name="CaixaDeTexto 55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O EVENTO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1559812" y="132407"/>
            <a:ext cx="2451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O Combate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2479166" y="3763898"/>
            <a:ext cx="2667194" cy="2550817"/>
            <a:chOff x="2479166" y="3763898"/>
            <a:chExt cx="2667194" cy="2550817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79166" y="4210323"/>
              <a:ext cx="2667194" cy="2104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83838"/>
              </a:solidFill>
            </a:ln>
          </p:spPr>
        </p:pic>
        <p:sp>
          <p:nvSpPr>
            <p:cNvPr id="73" name="CaixaDeTexto 72"/>
            <p:cNvSpPr txBox="1"/>
            <p:nvPr/>
          </p:nvSpPr>
          <p:spPr>
            <a:xfrm>
              <a:off x="2665513" y="3763898"/>
              <a:ext cx="229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Postura durante a luta</a:t>
              </a:r>
            </a:p>
          </p:txBody>
        </p:sp>
      </p:grpSp>
      <p:sp>
        <p:nvSpPr>
          <p:cNvPr id="74" name="CaixaDeTexto 73"/>
          <p:cNvSpPr txBox="1"/>
          <p:nvPr/>
        </p:nvSpPr>
        <p:spPr>
          <a:xfrm>
            <a:off x="7424125" y="151677"/>
            <a:ext cx="2451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O Vencedor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2665513" y="1127713"/>
            <a:ext cx="2294501" cy="2018015"/>
            <a:chOff x="2665513" y="1127713"/>
            <a:chExt cx="2294501" cy="2018015"/>
          </a:xfrm>
        </p:grpSpPr>
        <p:sp>
          <p:nvSpPr>
            <p:cNvPr id="72" name="CaixaDeTexto 71"/>
            <p:cNvSpPr txBox="1"/>
            <p:nvPr/>
          </p:nvSpPr>
          <p:spPr>
            <a:xfrm>
              <a:off x="2984947" y="1127713"/>
              <a:ext cx="176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Cores das Luvas</a:t>
              </a:r>
            </a:p>
          </p:txBody>
        </p:sp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65513" y="1616061"/>
              <a:ext cx="2294501" cy="1529667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softEdge rad="12700"/>
            </a:effectLst>
          </p:spPr>
        </p:pic>
      </p:grpSp>
      <p:grpSp>
        <p:nvGrpSpPr>
          <p:cNvPr id="15" name="Agrupar 14"/>
          <p:cNvGrpSpPr/>
          <p:nvPr/>
        </p:nvGrpSpPr>
        <p:grpSpPr>
          <a:xfrm>
            <a:off x="7498629" y="1101181"/>
            <a:ext cx="3090713" cy="1140749"/>
            <a:chOff x="7498629" y="1101181"/>
            <a:chExt cx="3090713" cy="114074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18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2600" b="38600" l="64267" r="86400">
                          <a14:foregroundMark x1="78000" y1="21600" x2="78000" y2="21600"/>
                          <a14:foregroundMark x1="82267" y1="23600" x2="82267" y2="23600"/>
                          <a14:foregroundMark x1="82133" y1="28400" x2="82133" y2="28400"/>
                          <a14:foregroundMark x1="78133" y1="29000" x2="78133" y2="29000"/>
                          <a14:foregroundMark x1="80133" y1="32800" x2="80133" y2="32800"/>
                          <a14:foregroundMark x1="71467" y1="31200" x2="71467" y2="31200"/>
                          <a14:foregroundMark x1="80933" y1="17200" x2="80933" y2="17200"/>
                          <a14:foregroundMark x1="80800" y1="18000" x2="80800" y2="18000"/>
                          <a14:foregroundMark x1="81467" y1="18000" x2="81467" y2="18000"/>
                          <a14:foregroundMark x1="80800" y1="19400" x2="80800" y2="19400"/>
                          <a14:foregroundMark x1="80133" y1="19000" x2="80133" y2="19000"/>
                          <a14:foregroundMark x1="79867" y1="17800" x2="79867" y2="17800"/>
                          <a14:foregroundMark x1="80667" y1="19600" x2="80667" y2="19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2" t="13613" r="13894" b="62434"/>
            <a:stretch/>
          </p:blipFill>
          <p:spPr>
            <a:xfrm>
              <a:off x="7498629" y="1101181"/>
              <a:ext cx="1507609" cy="1140749"/>
            </a:xfrm>
            <a:prstGeom prst="rect">
              <a:avLst/>
            </a:prstGeom>
          </p:spPr>
        </p:pic>
        <p:sp>
          <p:nvSpPr>
            <p:cNvPr id="81" name="CaixaDeTexto 80"/>
            <p:cNvSpPr txBox="1"/>
            <p:nvPr/>
          </p:nvSpPr>
          <p:spPr>
            <a:xfrm>
              <a:off x="9606251" y="1464234"/>
              <a:ext cx="98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Nocaute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7521098" y="2191132"/>
            <a:ext cx="3365341" cy="1347480"/>
            <a:chOff x="7521098" y="2191132"/>
            <a:chExt cx="3365341" cy="1347480"/>
          </a:xfrm>
        </p:grpSpPr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20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5000" b="57600" l="2000" r="18400">
                          <a14:foregroundMark x1="4533" y1="53800" x2="4533" y2="53800"/>
                          <a14:foregroundMark x1="14933" y1="53200" x2="14933" y2="53200"/>
                          <a14:foregroundMark x1="14800" y1="46000" x2="14800" y2="46000"/>
                          <a14:foregroundMark x1="15200" y1="45200" x2="15200" y2="45200"/>
                          <a14:foregroundMark x1="14800" y1="45200" x2="14800" y2="45200"/>
                          <a14:foregroundMark x1="9200" y1="43200" x2="9200" y2="43200"/>
                          <a14:foregroundMark x1="9067" y1="42800" x2="9067" y2="42800"/>
                          <a14:foregroundMark x1="9467" y1="42600" x2="9467" y2="42600"/>
                          <a14:foregroundMark x1="9067" y1="42400" x2="9067" y2="42400"/>
                          <a14:foregroundMark x1="8667" y1="42800" x2="8667" y2="42800"/>
                          <a14:backgroundMark x1="8667" y1="43200" x2="9067" y2="43800"/>
                          <a14:backgroundMark x1="9867" y1="42800" x2="9467" y2="43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t="34652" r="81944" b="41395"/>
            <a:stretch/>
          </p:blipFill>
          <p:spPr>
            <a:xfrm>
              <a:off x="7521098" y="2191132"/>
              <a:ext cx="1378203" cy="1347480"/>
            </a:xfrm>
            <a:prstGeom prst="rect">
              <a:avLst/>
            </a:prstGeom>
          </p:spPr>
        </p:pic>
        <p:sp>
          <p:nvSpPr>
            <p:cNvPr id="82" name="CaixaDeTexto 81"/>
            <p:cNvSpPr txBox="1"/>
            <p:nvPr/>
          </p:nvSpPr>
          <p:spPr>
            <a:xfrm>
              <a:off x="9606251" y="2726023"/>
              <a:ext cx="1280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Finalização</a:t>
              </a: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7611063" y="3609767"/>
            <a:ext cx="4089217" cy="1194405"/>
            <a:chOff x="7611063" y="3609767"/>
            <a:chExt cx="4089217" cy="119440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46154" y1="47692" x2="46154" y2="476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063" y="3609767"/>
              <a:ext cx="1194405" cy="1194405"/>
            </a:xfrm>
            <a:prstGeom prst="rect">
              <a:avLst/>
            </a:prstGeom>
          </p:spPr>
        </p:pic>
        <p:sp>
          <p:nvSpPr>
            <p:cNvPr id="83" name="CaixaDeTexto 82"/>
            <p:cNvSpPr txBox="1"/>
            <p:nvPr/>
          </p:nvSpPr>
          <p:spPr>
            <a:xfrm>
              <a:off x="9571811" y="4052602"/>
              <a:ext cx="212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Interrupção Médica</a:t>
              </a: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7370065" y="4931736"/>
            <a:ext cx="4330215" cy="1329576"/>
            <a:chOff x="7370065" y="4931736"/>
            <a:chExt cx="4330215" cy="1329576"/>
          </a:xfrm>
        </p:grpSpPr>
        <p:pic>
          <p:nvPicPr>
            <p:cNvPr id="58" name="Imagem 57"/>
            <p:cNvPicPr>
              <a:picLocks noChangeAspect="1"/>
            </p:cNvPicPr>
            <p:nvPr/>
          </p:nvPicPr>
          <p:blipFill rotWithShape="1">
            <a:blip r:embed="rId2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9800" b="85600" l="75867" r="98133">
                          <a14:foregroundMark x1="88000" y1="65600" x2="88000" y2="65600"/>
                          <a14:foregroundMark x1="82400" y1="65200" x2="82400" y2="65200"/>
                          <a14:foregroundMark x1="82933" y1="76800" x2="82933" y2="76800"/>
                          <a14:foregroundMark x1="83067" y1="80200" x2="83067" y2="80200"/>
                          <a14:foregroundMark x1="92267" y1="75400" x2="92267" y2="75400"/>
                          <a14:foregroundMark x1="92267" y1="80400" x2="92267" y2="80400"/>
                          <a14:foregroundMark x1="95333" y1="75000" x2="95333" y2="75000"/>
                          <a14:foregroundMark x1="80933" y1="80000" x2="80933" y2="80000"/>
                          <a14:foregroundMark x1="94267" y1="80000" x2="94267" y2="8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38" t="60380" r="2896" b="15985"/>
            <a:stretch/>
          </p:blipFill>
          <p:spPr>
            <a:xfrm>
              <a:off x="7370065" y="4931736"/>
              <a:ext cx="1676400" cy="1329576"/>
            </a:xfrm>
            <a:prstGeom prst="rect">
              <a:avLst/>
            </a:prstGeom>
          </p:spPr>
        </p:pic>
        <p:sp>
          <p:nvSpPr>
            <p:cNvPr id="84" name="CaixaDeTexto 83"/>
            <p:cNvSpPr txBox="1"/>
            <p:nvPr/>
          </p:nvSpPr>
          <p:spPr>
            <a:xfrm>
              <a:off x="9571811" y="5450832"/>
              <a:ext cx="212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Decisão dos Jurados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1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4039737" y="1836394"/>
            <a:ext cx="2024971" cy="2087208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53" name="CaixaDeTexto 52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383838"/>
                  </a:solidFill>
                </a:rPr>
                <a:t>Data</a:t>
              </a:r>
            </a:p>
          </p:txBody>
        </p:sp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2406012" y="4462818"/>
            <a:ext cx="595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Descrição:</a:t>
            </a:r>
          </a:p>
          <a:p>
            <a:endParaRPr lang="pt-PT" dirty="0"/>
          </a:p>
          <a:p>
            <a:r>
              <a:rPr lang="pt-PT" dirty="0"/>
              <a:t>Arquivo parcialmente processado contendo dados das lutas. Cada linha apresenta uma compilação de informações sobre os dois lutadores envolvidos até o momento em que aquela luta ocorreu.</a:t>
            </a:r>
            <a:endParaRPr lang="pt-BR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pic>
          <p:nvPicPr>
            <p:cNvPr id="56" name="Imagem 55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  <p:sp>
          <p:nvSpPr>
            <p:cNvPr id="58" name="Retângulo 57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DEDEDE"/>
                  </a:solidFill>
                </a:rPr>
                <a:t>Raw</a:t>
              </a:r>
              <a:r>
                <a:rPr lang="pt-BR" sz="2400" b="1" dirty="0">
                  <a:solidFill>
                    <a:srgbClr val="DEDEDE"/>
                  </a:solidFill>
                </a:rPr>
                <a:t> </a:t>
              </a:r>
              <a:r>
                <a:rPr lang="pt-BR" sz="2400" b="1" dirty="0" err="1">
                  <a:solidFill>
                    <a:srgbClr val="DEDEDE"/>
                  </a:solidFill>
                </a:rPr>
                <a:t>Fighter</a:t>
              </a:r>
              <a:r>
                <a:rPr lang="pt-BR" sz="2400" b="1" dirty="0">
                  <a:solidFill>
                    <a:srgbClr val="DEDEDE"/>
                  </a:solidFill>
                </a:rPr>
                <a:t/>
              </a:r>
              <a:br>
                <a:rPr lang="pt-BR" sz="2400" b="1" dirty="0">
                  <a:solidFill>
                    <a:srgbClr val="DEDEDE"/>
                  </a:solidFill>
                </a:rPr>
              </a:br>
              <a:r>
                <a:rPr lang="pt-BR" sz="2400" b="1" dirty="0" err="1">
                  <a:solidFill>
                    <a:srgbClr val="DEDEDE"/>
                  </a:solidFill>
                </a:rPr>
                <a:t>Details</a:t>
              </a:r>
              <a:endParaRPr lang="pt-BR" sz="2400" b="1" dirty="0">
                <a:solidFill>
                  <a:srgbClr val="DEDEDE"/>
                </a:solidFill>
              </a:endParaRPr>
            </a:p>
          </p:txBody>
        </p:sp>
      </p:grpSp>
      <p:cxnSp>
        <p:nvCxnSpPr>
          <p:cNvPr id="3" name="Conector reto 2"/>
          <p:cNvCxnSpPr/>
          <p:nvPr/>
        </p:nvCxnSpPr>
        <p:spPr>
          <a:xfrm>
            <a:off x="8529851" y="4462818"/>
            <a:ext cx="0" cy="1734564"/>
          </a:xfrm>
          <a:prstGeom prst="line">
            <a:avLst/>
          </a:prstGeom>
          <a:ln w="38100">
            <a:solidFill>
              <a:srgbClr val="C10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8824692" y="4868435"/>
            <a:ext cx="220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Tamanho</a:t>
            </a:r>
            <a:r>
              <a:rPr lang="en-US" b="1" dirty="0"/>
              <a:t>: </a:t>
            </a:r>
            <a:r>
              <a:rPr lang="en-US" dirty="0"/>
              <a:t>5.1 Mb</a:t>
            </a:r>
          </a:p>
          <a:p>
            <a:r>
              <a:rPr lang="en-US" b="1" dirty="0" err="1"/>
              <a:t>Colunas</a:t>
            </a:r>
            <a:r>
              <a:rPr lang="en-US" b="1" dirty="0"/>
              <a:t>: </a:t>
            </a:r>
            <a:r>
              <a:rPr lang="en-US" dirty="0"/>
              <a:t>145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Linhas</a:t>
            </a:r>
            <a:r>
              <a:rPr lang="en-US" b="1" dirty="0"/>
              <a:t>: </a:t>
            </a:r>
            <a:r>
              <a:rPr lang="en-US" dirty="0"/>
              <a:t>5144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2019</a:t>
            </a: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17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grpSp>
        <p:nvGrpSpPr>
          <p:cNvPr id="5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7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7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418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4039737" y="1836394"/>
            <a:ext cx="2024971" cy="2087208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4">
            <a:biLevel thresh="2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 rotWithShape="1"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53" name="CaixaDeTexto 52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383838"/>
                  </a:solidFill>
                </a:rPr>
                <a:t>Data</a:t>
              </a:r>
            </a:p>
          </p:txBody>
        </p:sp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" name="Agrupar 6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pic>
          <p:nvPicPr>
            <p:cNvPr id="56" name="Imagem 55">
              <a:hlinkClick r:id="rId18" action="ppaction://hlinksldjump"/>
            </p:cNvPr>
            <p:cNvPicPr>
              <a:picLocks noChangeAspect="1"/>
            </p:cNvPicPr>
            <p:nvPr/>
          </p:nvPicPr>
          <p:blipFill rotWithShape="1">
            <a:blip r:embed="rId1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  <p:sp>
          <p:nvSpPr>
            <p:cNvPr id="58" name="Retângulo 57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DEDEDE"/>
                  </a:solidFill>
                </a:rPr>
                <a:t>Raw</a:t>
              </a:r>
              <a:r>
                <a:rPr lang="pt-BR" sz="2400" b="1" dirty="0">
                  <a:solidFill>
                    <a:srgbClr val="DEDEDE"/>
                  </a:solidFill>
                </a:rPr>
                <a:t> </a:t>
              </a:r>
              <a:r>
                <a:rPr lang="pt-BR" sz="2400" b="1" dirty="0" err="1">
                  <a:solidFill>
                    <a:srgbClr val="DEDEDE"/>
                  </a:solidFill>
                </a:rPr>
                <a:t>Fighter</a:t>
              </a:r>
              <a:r>
                <a:rPr lang="pt-BR" sz="2400" b="1" dirty="0">
                  <a:solidFill>
                    <a:srgbClr val="DEDEDE"/>
                  </a:solidFill>
                </a:rPr>
                <a:t/>
              </a:r>
              <a:br>
                <a:rPr lang="pt-BR" sz="2400" b="1" dirty="0">
                  <a:solidFill>
                    <a:srgbClr val="DEDEDE"/>
                  </a:solidFill>
                </a:rPr>
              </a:br>
              <a:r>
                <a:rPr lang="pt-BR" sz="2400" b="1" dirty="0" err="1">
                  <a:solidFill>
                    <a:srgbClr val="DEDEDE"/>
                  </a:solidFill>
                </a:rPr>
                <a:t>Details</a:t>
              </a:r>
              <a:endParaRPr lang="pt-BR" sz="2400" b="1" dirty="0">
                <a:solidFill>
                  <a:srgbClr val="DEDEDE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2019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250148" y="4693119"/>
            <a:ext cx="8810181" cy="1611875"/>
            <a:chOff x="447675" y="2566987"/>
            <a:chExt cx="9423171" cy="1724025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19"/>
            <a:srcRect r="64800"/>
            <a:stretch/>
          </p:blipFill>
          <p:spPr>
            <a:xfrm>
              <a:off x="447675" y="2566987"/>
              <a:ext cx="3976407" cy="1724025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19"/>
            <a:srcRect l="51784"/>
            <a:stretch/>
          </p:blipFill>
          <p:spPr>
            <a:xfrm>
              <a:off x="4424082" y="2566987"/>
              <a:ext cx="5446764" cy="1724025"/>
            </a:xfrm>
            <a:prstGeom prst="rect">
              <a:avLst/>
            </a:prstGeom>
          </p:spPr>
        </p:pic>
      </p:grpSp>
      <p:sp>
        <p:nvSpPr>
          <p:cNvPr id="57" name="CaixaDeTexto 56"/>
          <p:cNvSpPr txBox="1"/>
          <p:nvPr/>
        </p:nvSpPr>
        <p:spPr>
          <a:xfrm>
            <a:off x="2250148" y="4312402"/>
            <a:ext cx="59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Amostragem:</a:t>
            </a:r>
          </a:p>
        </p:txBody>
      </p:sp>
      <p:grpSp>
        <p:nvGrpSpPr>
          <p:cNvPr id="46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4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0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747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7141652" y="1731450"/>
            <a:ext cx="2196298" cy="2192152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sp>
          <p:nvSpPr>
            <p:cNvPr id="46" name="Retângulo 45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383838"/>
                  </a:solidFill>
                </a:rPr>
                <a:t>Raw</a:t>
              </a:r>
              <a:r>
                <a:rPr lang="pt-BR" sz="2400" b="1" dirty="0">
                  <a:solidFill>
                    <a:srgbClr val="383838"/>
                  </a:solidFill>
                </a:rPr>
                <a:t> </a:t>
              </a:r>
              <a:r>
                <a:rPr lang="pt-BR" sz="2400" b="1" dirty="0" err="1">
                  <a:solidFill>
                    <a:srgbClr val="383838"/>
                  </a:solidFill>
                </a:rPr>
                <a:t>Fighter</a:t>
              </a:r>
              <a:r>
                <a:rPr lang="pt-BR" sz="2400" b="1" dirty="0">
                  <a:solidFill>
                    <a:srgbClr val="383838"/>
                  </a:solidFill>
                </a:rPr>
                <a:t/>
              </a:r>
              <a:br>
                <a:rPr lang="pt-BR" sz="2400" b="1" dirty="0">
                  <a:solidFill>
                    <a:srgbClr val="383838"/>
                  </a:solidFill>
                </a:rPr>
              </a:br>
              <a:r>
                <a:rPr lang="pt-BR" sz="2400" b="1" dirty="0" err="1">
                  <a:solidFill>
                    <a:srgbClr val="383838"/>
                  </a:solidFill>
                </a:rPr>
                <a:t>Details</a:t>
              </a:r>
              <a:endParaRPr lang="pt-BR" sz="2400" b="1" dirty="0">
                <a:solidFill>
                  <a:srgbClr val="383838"/>
                </a:solidFill>
              </a:endParaRPr>
            </a:p>
          </p:txBody>
        </p:sp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59" name="Imagem 58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60" name="CaixaDeTexto 59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DEDEDE"/>
                  </a:solidFill>
                </a:rPr>
                <a:t>Data</a:t>
              </a:r>
            </a:p>
          </p:txBody>
        </p:sp>
      </p:grpSp>
      <p:cxnSp>
        <p:nvCxnSpPr>
          <p:cNvPr id="61" name="Conector reto 60"/>
          <p:cNvCxnSpPr/>
          <p:nvPr/>
        </p:nvCxnSpPr>
        <p:spPr>
          <a:xfrm>
            <a:off x="8529851" y="4462818"/>
            <a:ext cx="0" cy="1734564"/>
          </a:xfrm>
          <a:prstGeom prst="line">
            <a:avLst/>
          </a:prstGeom>
          <a:ln w="38100">
            <a:solidFill>
              <a:srgbClr val="C10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/>
          <p:cNvSpPr txBox="1"/>
          <p:nvPr/>
        </p:nvSpPr>
        <p:spPr>
          <a:xfrm>
            <a:off x="8824692" y="4868435"/>
            <a:ext cx="220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Tamanho</a:t>
            </a:r>
            <a:r>
              <a:rPr lang="en-US" b="1" dirty="0"/>
              <a:t>: </a:t>
            </a:r>
            <a:r>
              <a:rPr lang="en-US" dirty="0"/>
              <a:t>311 kb</a:t>
            </a:r>
          </a:p>
          <a:p>
            <a:r>
              <a:rPr lang="en-US" b="1" dirty="0" err="1"/>
              <a:t>Colunas</a:t>
            </a:r>
            <a:r>
              <a:rPr lang="en-US" b="1" dirty="0"/>
              <a:t>: </a:t>
            </a:r>
            <a:r>
              <a:rPr lang="en-US" dirty="0"/>
              <a:t>6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Linhas</a:t>
            </a:r>
            <a:r>
              <a:rPr lang="en-US" b="1" dirty="0"/>
              <a:t>: </a:t>
            </a:r>
            <a:r>
              <a:rPr lang="en-US" dirty="0"/>
              <a:t>3313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</a:t>
            </a:r>
            <a:r>
              <a:rPr lang="pt-BR" sz="2000" b="1" dirty="0" smtClean="0">
                <a:solidFill>
                  <a:srgbClr val="DEDEDE"/>
                </a:solidFill>
              </a:rPr>
              <a:t>2019</a:t>
            </a:r>
            <a:endParaRPr lang="pt-BR" sz="2000" b="1" dirty="0">
              <a:solidFill>
                <a:srgbClr val="DEDEDE"/>
              </a:solidFill>
            </a:endParaRP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7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2406012" y="4462818"/>
            <a:ext cx="5955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Descrição:</a:t>
            </a:r>
          </a:p>
          <a:p>
            <a:endParaRPr lang="pt-PT" dirty="0"/>
          </a:p>
          <a:p>
            <a:r>
              <a:rPr lang="pt-BR" dirty="0"/>
              <a:t>Este é um arquivo bruto de lutadores, contendo detalhes de algumas características básicas e que não tendem a variar. Os dados foram retirados do site </a:t>
            </a:r>
            <a:r>
              <a:rPr lang="pt-BR" dirty="0" err="1"/>
              <a:t>ufcstats</a:t>
            </a:r>
            <a:r>
              <a:rPr lang="pt-BR" dirty="0"/>
              <a:t> via web </a:t>
            </a:r>
            <a:r>
              <a:rPr lang="pt-BR" dirty="0" err="1"/>
              <a:t>scraping</a:t>
            </a:r>
            <a:endParaRPr lang="pt-BR" b="1" dirty="0"/>
          </a:p>
        </p:txBody>
      </p:sp>
      <p:grpSp>
        <p:nvGrpSpPr>
          <p:cNvPr id="53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6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10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6328</TotalTime>
  <Words>934</Words>
  <Application>Microsoft Office PowerPoint</Application>
  <PresentationFormat>Widescreen</PresentationFormat>
  <Paragraphs>209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Trebuchet MS</vt:lpstr>
      <vt:lpstr>Tw Cen MT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Romário Soares Gomes</dc:creator>
  <cp:lastModifiedBy>Romário Soares Gomes</cp:lastModifiedBy>
  <cp:revision>287</cp:revision>
  <dcterms:created xsi:type="dcterms:W3CDTF">2021-03-21T16:20:15Z</dcterms:created>
  <dcterms:modified xsi:type="dcterms:W3CDTF">2021-03-26T04:00:19Z</dcterms:modified>
</cp:coreProperties>
</file>